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1" r:id="rId5"/>
    <p:sldId id="259" r:id="rId6"/>
    <p:sldId id="260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4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89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1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96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0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3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0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0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2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7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E72E4-F0F4-4BA1-8BCC-9FF9D8C543B5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A0775-4D00-4A7F-B52A-E2E803A8C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9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59" y="-103032"/>
            <a:ext cx="12199028" cy="6861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20" y="1288716"/>
            <a:ext cx="5237374" cy="5278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49" y="130062"/>
            <a:ext cx="3760057" cy="354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72" y="-297303"/>
            <a:ext cx="3760057" cy="3544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21" y="3425357"/>
            <a:ext cx="4709770" cy="2341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00" y="0"/>
            <a:ext cx="3760057" cy="354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4837 C 0.06901 -0.04837 0.125 0.01829 0.125 0.1007 C 0.125 0.18311 0.06901 0.25 3.95833E-6 0.25 C -0.06901 0.25 -0.125 0.18311 -0.125 0.1007 C -0.125 0.01829 -0.06901 -0.04837 3.95833E-6 -0.0483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C 0.06901 3.7037E-6 0.125 0.05601 0.125 0.125 C 0.125 0.19398 0.06901 0.25 -1.04167E-6 0.25 C -0.06901 0.25 -0.125 0.19398 -0.125 0.125 C -0.125 0.05601 -0.06901 3.7037E-6 -1.04167E-6 3.7037E-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C 0.06901 -3.33333E-6 0.125 0.05602 0.125 0.125 C 0.125 0.19398 0.06901 0.25 2.29167E-6 0.25 C -0.06901 0.25 -0.125 0.19398 -0.125 0.125 C -0.125 0.05602 -0.06901 -3.33333E-6 2.29167E-6 -3.33333E-6 Z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b 27, 10-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r 23, 13-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r 23, 13-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533" y="1156435"/>
            <a:ext cx="4639321" cy="4675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71" y="119270"/>
            <a:ext cx="5937467" cy="1866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33" y="1312149"/>
            <a:ext cx="5937467" cy="1866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33" y="4787026"/>
            <a:ext cx="5937467" cy="1866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72" y="3178915"/>
            <a:ext cx="5937467" cy="18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r 23, 13-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15" y="2423109"/>
            <a:ext cx="3214286" cy="38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24" y="823541"/>
            <a:ext cx="1102467" cy="1998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3" y="1288717"/>
            <a:ext cx="4639321" cy="46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r 23, 13-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73" y="2436757"/>
            <a:ext cx="3214286" cy="38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82" y="823541"/>
            <a:ext cx="1102467" cy="19988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76221" y="2822348"/>
            <a:ext cx="3884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 a b</a:t>
            </a:r>
            <a:r>
              <a:rPr lang="en-US" sz="5400" b="0" cap="none" spc="0" dirty="0" smtClean="0">
                <a:ln w="0">
                  <a:solidFill>
                    <a:srgbClr val="BEA814"/>
                  </a:solidFill>
                </a:ln>
                <a:solidFill>
                  <a:srgbClr val="BEA8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9920727" y="2438808"/>
            <a:ext cx="78486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57" y="2222225"/>
            <a:ext cx="3214286" cy="38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66" y="609009"/>
            <a:ext cx="1102467" cy="19988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0433" y="1979416"/>
            <a:ext cx="5975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he w</a:t>
            </a:r>
            <a:r>
              <a:rPr lang="en-US" sz="5400" b="0" cap="none" spc="0" dirty="0" smtClean="0">
                <a:ln w="0">
                  <a:solidFill>
                    <a:srgbClr val="BEA814"/>
                  </a:solidFill>
                </a:ln>
                <a:solidFill>
                  <a:srgbClr val="BEA8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0433" y="3227467"/>
            <a:ext cx="5756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t-shirt with a t</a:t>
            </a:r>
            <a:r>
              <a:rPr lang="en-US" sz="5400" b="0" cap="none" spc="0" dirty="0" smtClean="0">
                <a:ln w="0">
                  <a:solidFill>
                    <a:srgbClr val="BEA814"/>
                  </a:solidFill>
                </a:ln>
                <a:solidFill>
                  <a:srgbClr val="BEA8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10468915" y="1768491"/>
            <a:ext cx="784860" cy="76708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10468916" y="3045457"/>
            <a:ext cx="78486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12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9905" y="3305476"/>
            <a:ext cx="9562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‘I balance my p</a:t>
            </a:r>
            <a:r>
              <a:rPr lang="en-US" sz="5400" dirty="0" smtClean="0">
                <a:ln w="0">
                  <a:solidFill>
                    <a:srgbClr val="BEA814"/>
                  </a:solidFill>
                </a:ln>
                <a:solidFill>
                  <a:srgbClr val="BEA8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,’ the b</a:t>
            </a:r>
            <a:r>
              <a:rPr lang="en-US" sz="5400" dirty="0" smtClean="0">
                <a:ln w="0">
                  <a:solidFill>
                    <a:srgbClr val="BEA814"/>
                  </a:solidFill>
                </a:ln>
                <a:solidFill>
                  <a:srgbClr val="BEA8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said.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518"/>
            <a:ext cx="3214286" cy="38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9" y="218302"/>
            <a:ext cx="1102467" cy="19988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85366" y="5702764"/>
            <a:ext cx="9517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balance my p</a:t>
            </a:r>
            <a:r>
              <a:rPr lang="en-US" sz="5400" b="0" cap="none" spc="0" dirty="0" smtClean="0">
                <a:ln w="0">
                  <a:solidFill>
                    <a:srgbClr val="BEA814"/>
                  </a:solidFill>
                </a:ln>
                <a:solidFill>
                  <a:srgbClr val="BEA8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upon my head.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7027404" y="2921934"/>
            <a:ext cx="784860" cy="76708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6981910" y="5483131"/>
            <a:ext cx="784860" cy="76708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9909119" y="2999542"/>
            <a:ext cx="78486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5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5201296"/>
            <a:ext cx="9144000" cy="6146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1396" y="0"/>
            <a:ext cx="7020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THAN ONE Machine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33" y="4251883"/>
            <a:ext cx="592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75035" y="3865871"/>
            <a:ext cx="3067570" cy="1396038"/>
            <a:chOff x="4375035" y="3865871"/>
            <a:chExt cx="3067570" cy="1396038"/>
          </a:xfrm>
        </p:grpSpPr>
        <p:grpSp>
          <p:nvGrpSpPr>
            <p:cNvPr id="2" name="Group 1"/>
            <p:cNvGrpSpPr/>
            <p:nvPr/>
          </p:nvGrpSpPr>
          <p:grpSpPr>
            <a:xfrm>
              <a:off x="4375035" y="3865871"/>
              <a:ext cx="3067570" cy="1396038"/>
              <a:chOff x="4375035" y="3865871"/>
              <a:chExt cx="3067570" cy="139603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375035" y="3865871"/>
                <a:ext cx="3067570" cy="1396038"/>
                <a:chOff x="2851034" y="3893746"/>
                <a:chExt cx="3067570" cy="139603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851034" y="3893746"/>
                  <a:ext cx="2801957" cy="1396038"/>
                  <a:chOff x="-129701" y="343695"/>
                  <a:chExt cx="2801957" cy="1396038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-129701" y="631737"/>
                    <a:ext cx="2376264" cy="1107996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en-US" sz="6600" b="1" dirty="0" smtClean="0">
                        <a:ln w="11430"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b</a:t>
                    </a:r>
                    <a:r>
                      <a:rPr lang="en-US" sz="6600" b="1" dirty="0" smtClean="0">
                        <a:ln w="11430">
                          <a:solidFill>
                            <a:srgbClr val="BEA814"/>
                          </a:solidFill>
                        </a:ln>
                        <a:solidFill>
                          <a:srgbClr val="BEA814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ears</a:t>
                    </a:r>
                    <a:endParaRPr lang="en-US" sz="6600" b="1" dirty="0">
                      <a:ln w="11430">
                        <a:solidFill>
                          <a:prstClr val="black"/>
                        </a:solidFill>
                      </a:ln>
                      <a:solidFill>
                        <a:srgbClr val="BEA71C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80950" y="343695"/>
                    <a:ext cx="691306" cy="82956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7298" y="4399602"/>
                  <a:ext cx="691306" cy="829568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069838">
                <a:off x="6162487" y="4217943"/>
                <a:ext cx="388068" cy="307568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9838">
              <a:off x="5303607" y="4250576"/>
              <a:ext cx="388068" cy="30756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127114" y="4248867"/>
            <a:ext cx="2640464" cy="1107996"/>
            <a:chOff x="1127114" y="4248867"/>
            <a:chExt cx="2640464" cy="1107996"/>
          </a:xfrm>
        </p:grpSpPr>
        <p:grpSp>
          <p:nvGrpSpPr>
            <p:cNvPr id="14" name="Group 13"/>
            <p:cNvGrpSpPr/>
            <p:nvPr/>
          </p:nvGrpSpPr>
          <p:grpSpPr>
            <a:xfrm>
              <a:off x="1127114" y="4248867"/>
              <a:ext cx="2640464" cy="1107996"/>
              <a:chOff x="-120101" y="735814"/>
              <a:chExt cx="2640464" cy="110799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20101" y="735814"/>
                <a:ext cx="2376264" cy="11079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6600" b="1" dirty="0" smtClean="0">
                    <a:ln w="1143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b</a:t>
                </a:r>
                <a:r>
                  <a:rPr lang="en-US" sz="6600" b="1" dirty="0" smtClean="0">
                    <a:ln w="11430">
                      <a:solidFill>
                        <a:srgbClr val="BEA814"/>
                      </a:solidFill>
                    </a:ln>
                    <a:solidFill>
                      <a:srgbClr val="BEA814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ear</a:t>
                </a:r>
                <a:endParaRPr lang="en-US" sz="6600" b="1" dirty="0">
                  <a:ln w="11430">
                    <a:solidFill>
                      <a:srgbClr val="BEA814"/>
                    </a:solidFill>
                  </a:ln>
                  <a:solidFill>
                    <a:srgbClr val="BEA814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9057" y="891381"/>
                <a:ext cx="691306" cy="829568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9838">
              <a:off x="2260666" y="4452912"/>
              <a:ext cx="388068" cy="30756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84" y="1556792"/>
            <a:ext cx="4032448" cy="42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2888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wing Machine 3-SoundBible.com-14958715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5201296"/>
            <a:ext cx="9144000" cy="6146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1396" y="0"/>
            <a:ext cx="7020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THAN ONE Machine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33" y="4251883"/>
            <a:ext cx="592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75035" y="3865871"/>
            <a:ext cx="2950696" cy="1396038"/>
            <a:chOff x="4375035" y="3865871"/>
            <a:chExt cx="2950696" cy="1396038"/>
          </a:xfrm>
        </p:grpSpPr>
        <p:grpSp>
          <p:nvGrpSpPr>
            <p:cNvPr id="2" name="Group 1"/>
            <p:cNvGrpSpPr/>
            <p:nvPr/>
          </p:nvGrpSpPr>
          <p:grpSpPr>
            <a:xfrm>
              <a:off x="4375035" y="3865871"/>
              <a:ext cx="2950696" cy="1396038"/>
              <a:chOff x="4375035" y="3865871"/>
              <a:chExt cx="2950696" cy="139603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375035" y="3865871"/>
                <a:ext cx="2950696" cy="1396038"/>
                <a:chOff x="2851034" y="3893746"/>
                <a:chExt cx="2950696" cy="139603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851034" y="3893746"/>
                  <a:ext cx="2685083" cy="1396038"/>
                  <a:chOff x="-129701" y="343695"/>
                  <a:chExt cx="2685083" cy="1396038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-129701" y="631737"/>
                    <a:ext cx="2376264" cy="1107996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  <a:scene3d>
                      <a:camera prst="orthographicFront"/>
                      <a:lightRig rig="flat" dir="tl">
                        <a:rot lat="0" lon="0" rev="6600000"/>
                      </a:lightRig>
                    </a:scene3d>
                    <a:sp3d extrusionH="25400" contourW="8890">
                      <a:bevelT w="38100" h="31750"/>
                      <a:contourClr>
                        <a:schemeClr val="accent2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en-US" sz="6600" b="1" dirty="0">
                        <a:ln w="11430"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p</a:t>
                    </a:r>
                    <a:r>
                      <a:rPr lang="en-US" sz="6600" b="1" dirty="0" smtClean="0">
                        <a:ln w="11430">
                          <a:solidFill>
                            <a:srgbClr val="BEA814"/>
                          </a:solidFill>
                        </a:ln>
                        <a:solidFill>
                          <a:srgbClr val="BEA814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</a:rPr>
                      <a:t>ears</a:t>
                    </a:r>
                    <a:endParaRPr lang="en-US" sz="6600" b="1" dirty="0">
                      <a:ln w="11430">
                        <a:solidFill>
                          <a:prstClr val="black"/>
                        </a:solidFill>
                      </a:ln>
                      <a:solidFill>
                        <a:srgbClr val="BEA71C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endParaRPr>
                  </a:p>
                </p:txBody>
              </p:sp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7824" y="343695"/>
                    <a:ext cx="457558" cy="82956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44172" y="4399602"/>
                  <a:ext cx="457558" cy="829568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069838">
                <a:off x="6162487" y="4217943"/>
                <a:ext cx="388068" cy="307568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9838">
              <a:off x="5303607" y="4250576"/>
              <a:ext cx="388068" cy="30756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127114" y="4248867"/>
            <a:ext cx="2523590" cy="1107996"/>
            <a:chOff x="1127114" y="4248867"/>
            <a:chExt cx="2523590" cy="1107996"/>
          </a:xfrm>
        </p:grpSpPr>
        <p:grpSp>
          <p:nvGrpSpPr>
            <p:cNvPr id="14" name="Group 13"/>
            <p:cNvGrpSpPr/>
            <p:nvPr/>
          </p:nvGrpSpPr>
          <p:grpSpPr>
            <a:xfrm>
              <a:off x="1127114" y="4248867"/>
              <a:ext cx="2523590" cy="1107996"/>
              <a:chOff x="-120101" y="735814"/>
              <a:chExt cx="2523590" cy="110799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20101" y="735814"/>
                <a:ext cx="2376264" cy="11079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6600" b="1" dirty="0">
                    <a:ln w="1143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p</a:t>
                </a:r>
                <a:r>
                  <a:rPr lang="en-US" sz="6600" b="1" dirty="0" smtClean="0">
                    <a:ln w="11430">
                      <a:solidFill>
                        <a:srgbClr val="BEA814"/>
                      </a:solidFill>
                    </a:ln>
                    <a:solidFill>
                      <a:srgbClr val="BEA814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ear</a:t>
                </a:r>
                <a:endParaRPr lang="en-US" sz="6600" b="1" dirty="0">
                  <a:ln w="11430">
                    <a:solidFill>
                      <a:srgbClr val="BEA814"/>
                    </a:solidFill>
                  </a:ln>
                  <a:solidFill>
                    <a:srgbClr val="BEA814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5931" y="891381"/>
                <a:ext cx="457558" cy="829568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9838">
              <a:off x="2260666" y="4452912"/>
              <a:ext cx="388068" cy="307568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84" y="1556792"/>
            <a:ext cx="4032448" cy="42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27526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wing Machine 3-SoundBible.com-14958715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8255 -0.0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wing Machine 3-SoundBible.com-14958715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44449" y="2983053"/>
            <a:ext cx="2408829" cy="13688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BEA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6128" y="2961092"/>
            <a:ext cx="2408829" cy="13688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BEA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56192" y="2947440"/>
            <a:ext cx="2408829" cy="13688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BEA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51302" y="3032941"/>
            <a:ext cx="2408829" cy="1368820"/>
          </a:xfrm>
          <a:prstGeom prst="ellipse">
            <a:avLst/>
          </a:prstGeom>
          <a:solidFill>
            <a:schemeClr val="bg1"/>
          </a:solidFill>
          <a:ln w="76200">
            <a:solidFill>
              <a:srgbClr val="BEA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792320" y="2518096"/>
            <a:ext cx="2565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b</a:t>
            </a:r>
            <a:r>
              <a:rPr lang="en-GB" sz="6000" dirty="0" smtClean="0">
                <a:ln>
                  <a:solidFill>
                    <a:srgbClr val="BEA814"/>
                  </a:solidFill>
                </a:ln>
                <a:solidFill>
                  <a:srgbClr val="BEA814"/>
                </a:solidFill>
                <a:latin typeface="Comic Sans MS" panose="030F0702030302020204" pitchFamily="66" charset="0"/>
              </a:rPr>
              <a:t>ear</a:t>
            </a:r>
            <a:r>
              <a:rPr lang="en-GB" sz="6000" dirty="0" smtClean="0">
                <a:latin typeface="Comic Sans MS" panose="030F0702030302020204" pitchFamily="66" charset="0"/>
              </a:rPr>
              <a:t>d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1880" y="1902813"/>
            <a:ext cx="184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y</a:t>
            </a:r>
            <a:r>
              <a:rPr lang="en-GB" sz="6000" dirty="0" smtClean="0">
                <a:ln>
                  <a:solidFill>
                    <a:srgbClr val="BEA814"/>
                  </a:solidFill>
                </a:ln>
                <a:solidFill>
                  <a:srgbClr val="BEA814"/>
                </a:solidFill>
                <a:latin typeface="Comic Sans MS" panose="030F0702030302020204" pitchFamily="66" charset="0"/>
              </a:rPr>
              <a:t>ear</a:t>
            </a:r>
            <a:endParaRPr lang="en-GB" sz="6000" dirty="0">
              <a:ln>
                <a:solidFill>
                  <a:srgbClr val="BEA814"/>
                </a:solidFill>
              </a:ln>
              <a:solidFill>
                <a:srgbClr val="BEA81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5581" y="388962"/>
            <a:ext cx="184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n</a:t>
            </a:r>
            <a:r>
              <a:rPr lang="en-GB" sz="6000" dirty="0" smtClean="0">
                <a:ln>
                  <a:solidFill>
                    <a:srgbClr val="BEA814"/>
                  </a:solidFill>
                </a:ln>
                <a:solidFill>
                  <a:srgbClr val="BEA814"/>
                </a:solidFill>
                <a:latin typeface="Comic Sans MS" panose="030F0702030302020204" pitchFamily="66" charset="0"/>
              </a:rPr>
              <a:t>ear</a:t>
            </a:r>
            <a:endParaRPr lang="en-GB" sz="6000" dirty="0">
              <a:ln>
                <a:solidFill>
                  <a:srgbClr val="BEA814"/>
                </a:solidFill>
              </a:ln>
              <a:solidFill>
                <a:srgbClr val="BEA814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805" y="3985147"/>
            <a:ext cx="184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h</a:t>
            </a:r>
            <a:r>
              <a:rPr lang="en-GB" sz="6000" dirty="0" smtClean="0">
                <a:ln>
                  <a:solidFill>
                    <a:srgbClr val="BEA814"/>
                  </a:solidFill>
                </a:ln>
                <a:solidFill>
                  <a:srgbClr val="BEA814"/>
                </a:solidFill>
                <a:latin typeface="Comic Sans MS" panose="030F0702030302020204" pitchFamily="66" charset="0"/>
              </a:rPr>
              <a:t>ear</a:t>
            </a:r>
            <a:endParaRPr lang="en-GB" sz="6000" dirty="0">
              <a:ln>
                <a:solidFill>
                  <a:srgbClr val="BEA814"/>
                </a:solidFill>
              </a:ln>
              <a:solidFill>
                <a:srgbClr val="BEA814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2260" y="5235474"/>
            <a:ext cx="184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d</a:t>
            </a:r>
            <a:r>
              <a:rPr lang="en-GB" sz="6000" dirty="0" smtClean="0">
                <a:ln>
                  <a:solidFill>
                    <a:srgbClr val="BEA814"/>
                  </a:solidFill>
                </a:ln>
                <a:solidFill>
                  <a:srgbClr val="BEA814"/>
                </a:solidFill>
                <a:latin typeface="Comic Sans MS" panose="030F0702030302020204" pitchFamily="66" charset="0"/>
              </a:rPr>
              <a:t>ear</a:t>
            </a:r>
            <a:endParaRPr lang="en-GB" sz="6000" dirty="0">
              <a:ln>
                <a:solidFill>
                  <a:srgbClr val="BEA814"/>
                </a:solidFill>
              </a:ln>
              <a:solidFill>
                <a:srgbClr val="BEA814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3648" y="5358937"/>
            <a:ext cx="259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w</a:t>
            </a:r>
            <a:r>
              <a:rPr lang="en-GB" sz="6000" dirty="0" smtClean="0">
                <a:ln>
                  <a:solidFill>
                    <a:srgbClr val="BEA814"/>
                  </a:solidFill>
                </a:ln>
                <a:solidFill>
                  <a:srgbClr val="BEA814"/>
                </a:solidFill>
                <a:latin typeface="Comic Sans MS" panose="030F0702030302020204" pitchFamily="66" charset="0"/>
              </a:rPr>
              <a:t>ear</a:t>
            </a:r>
            <a:endParaRPr lang="en-GB" sz="6000" dirty="0">
              <a:ln>
                <a:solidFill>
                  <a:srgbClr val="BEA814"/>
                </a:solidFill>
              </a:ln>
              <a:solidFill>
                <a:srgbClr val="BEA814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0543" y="4480446"/>
            <a:ext cx="184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t</a:t>
            </a:r>
            <a:r>
              <a:rPr lang="en-GB" sz="6000" dirty="0" smtClean="0">
                <a:ln>
                  <a:solidFill>
                    <a:srgbClr val="BEA814"/>
                  </a:solidFill>
                </a:ln>
                <a:solidFill>
                  <a:srgbClr val="BEA814"/>
                </a:solidFill>
                <a:latin typeface="Comic Sans MS" panose="030F0702030302020204" pitchFamily="66" charset="0"/>
              </a:rPr>
              <a:t>ear</a:t>
            </a:r>
            <a:endParaRPr lang="en-GB" sz="6000" dirty="0">
              <a:ln>
                <a:solidFill>
                  <a:srgbClr val="BEA814"/>
                </a:solidFill>
              </a:ln>
              <a:solidFill>
                <a:srgbClr val="BEA814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9995" y="3803112"/>
            <a:ext cx="184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p</a:t>
            </a:r>
            <a:r>
              <a:rPr lang="en-GB" sz="6000" dirty="0" smtClean="0">
                <a:ln>
                  <a:solidFill>
                    <a:srgbClr val="BEA814"/>
                  </a:solidFill>
                </a:ln>
                <a:solidFill>
                  <a:srgbClr val="BEA814"/>
                </a:solidFill>
                <a:latin typeface="Comic Sans MS" panose="030F0702030302020204" pitchFamily="66" charset="0"/>
              </a:rPr>
              <a:t>ear</a:t>
            </a:r>
            <a:endParaRPr lang="en-GB" sz="6000" dirty="0">
              <a:ln>
                <a:solidFill>
                  <a:srgbClr val="BEA814"/>
                </a:solidFill>
              </a:ln>
              <a:solidFill>
                <a:srgbClr val="BEA814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7547" y="1394982"/>
            <a:ext cx="184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b</a:t>
            </a:r>
            <a:r>
              <a:rPr lang="en-GB" sz="6000" dirty="0" smtClean="0">
                <a:ln>
                  <a:solidFill>
                    <a:srgbClr val="BEA814"/>
                  </a:solidFill>
                </a:ln>
                <a:solidFill>
                  <a:srgbClr val="BEA814"/>
                </a:solidFill>
                <a:latin typeface="Comic Sans MS" panose="030F0702030302020204" pitchFamily="66" charset="0"/>
              </a:rPr>
              <a:t>ear</a:t>
            </a:r>
            <a:endParaRPr lang="en-GB" sz="6000" dirty="0">
              <a:ln>
                <a:solidFill>
                  <a:srgbClr val="BEA814"/>
                </a:solidFill>
              </a:ln>
              <a:solidFill>
                <a:srgbClr val="BEA814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05" y="-273253"/>
            <a:ext cx="3167130" cy="3191729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5244309" y="3618143"/>
            <a:ext cx="784860" cy="76708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3639368" y="1145458"/>
            <a:ext cx="784860" cy="76708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7531013" y="2302643"/>
            <a:ext cx="784860" cy="76708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6140013" y="212480"/>
            <a:ext cx="784860" cy="76708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7162089" y="3845461"/>
            <a:ext cx="784860" cy="76708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10521229" y="1664315"/>
            <a:ext cx="784860" cy="767080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8427599" y="5136476"/>
            <a:ext cx="784860" cy="76708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4591352" y="5030568"/>
            <a:ext cx="784860" cy="76708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69838">
            <a:off x="2140190" y="4267918"/>
            <a:ext cx="784860" cy="7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r 23, 13-39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57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Connors</dc:creator>
  <cp:lastModifiedBy>Ingrid Connors</cp:lastModifiedBy>
  <cp:revision>14</cp:revision>
  <dcterms:created xsi:type="dcterms:W3CDTF">2015-04-22T12:32:41Z</dcterms:created>
  <dcterms:modified xsi:type="dcterms:W3CDTF">2018-03-30T18:58:05Z</dcterms:modified>
</cp:coreProperties>
</file>