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6" r:id="rId4"/>
    <p:sldId id="257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6" autoAdjust="0"/>
    <p:restoredTop sz="94660"/>
  </p:normalViewPr>
  <p:slideViewPr>
    <p:cSldViewPr>
      <p:cViewPr varScale="1">
        <p:scale>
          <a:sx n="70" d="100"/>
          <a:sy n="70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0B792-885D-4B68-8264-60F05328BD12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E49CB-639F-4A21-B1B0-5B88F96600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99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C2D8C-1059-42BA-97C9-6CEF001A1A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0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E49CB-639F-4A21-B1B0-5B88F96600F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5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77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4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50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49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6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6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9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3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29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7EF3-889B-454B-93FD-12181540740C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E921-6AF8-410F-BF2F-57F23A5E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395536" y="51331"/>
            <a:ext cx="8244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/>
              <a:t> The Black Cats</a:t>
            </a:r>
            <a:endParaRPr lang="en-GB" sz="12000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877121"/>
            <a:ext cx="1512169" cy="120821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042370"/>
            <a:ext cx="1634784" cy="11443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3785058"/>
            <a:ext cx="30785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u="sng" dirty="0" smtClean="0"/>
              <a:t>or</a:t>
            </a:r>
            <a:endParaRPr lang="en-GB" sz="16600" u="sng" dirty="0"/>
          </a:p>
        </p:txBody>
      </p:sp>
    </p:spTree>
    <p:extLst>
      <p:ext uri="{BB962C8B-B14F-4D97-AF65-F5344CB8AC3E}">
        <p14:creationId xmlns:p14="http://schemas.microsoft.com/office/powerpoint/2010/main" val="20983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8" y="548681"/>
            <a:ext cx="7765000" cy="547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0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15" y="3621792"/>
            <a:ext cx="1561171" cy="12473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6672"/>
            <a:ext cx="538881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9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1988840"/>
            <a:ext cx="72887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On a st</a:t>
            </a:r>
            <a:r>
              <a:rPr lang="en-GB" sz="4400" u="sng" dirty="0" smtClean="0"/>
              <a:t>or</a:t>
            </a:r>
            <a:r>
              <a:rPr lang="en-GB" sz="4400" dirty="0" smtClean="0"/>
              <a:t>my night, a farmer f</a:t>
            </a:r>
            <a:r>
              <a:rPr lang="en-GB" sz="4400" u="sng" dirty="0" smtClean="0"/>
              <a:t>or</a:t>
            </a:r>
            <a:r>
              <a:rPr lang="en-GB" sz="4400" dirty="0" smtClean="0"/>
              <a:t>got about her h</a:t>
            </a:r>
            <a:r>
              <a:rPr lang="en-GB" sz="4400" u="sng" dirty="0" smtClean="0"/>
              <a:t>or</a:t>
            </a:r>
            <a:r>
              <a:rPr lang="en-GB" sz="4400" dirty="0" smtClean="0"/>
              <a:t>s</a:t>
            </a:r>
            <a:r>
              <a:rPr lang="en-GB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</a:t>
            </a:r>
            <a:r>
              <a:rPr lang="en-GB" sz="4400" dirty="0" smtClean="0"/>
              <a:t>. The h</a:t>
            </a:r>
            <a:r>
              <a:rPr lang="en-GB" sz="4400" u="sng" dirty="0" smtClean="0"/>
              <a:t>or</a:t>
            </a:r>
            <a:r>
              <a:rPr lang="en-GB" sz="4400" dirty="0" smtClean="0"/>
              <a:t>s</a:t>
            </a:r>
            <a:r>
              <a:rPr lang="en-GB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</a:t>
            </a:r>
            <a:r>
              <a:rPr lang="en-GB" sz="4400" dirty="0" smtClean="0"/>
              <a:t> was left outside in the st</a:t>
            </a:r>
            <a:r>
              <a:rPr lang="en-GB" sz="4400" u="sng" dirty="0" smtClean="0"/>
              <a:t>or</a:t>
            </a:r>
            <a:r>
              <a:rPr lang="en-GB" sz="4400" dirty="0" smtClean="0"/>
              <a:t>m.</a:t>
            </a:r>
            <a:endParaRPr lang="en-GB" sz="44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7" y="421323"/>
            <a:ext cx="890387" cy="170408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902438" y="4149080"/>
            <a:ext cx="3662979" cy="2569582"/>
            <a:chOff x="3487737" y="2687002"/>
            <a:chExt cx="2168525" cy="1483995"/>
          </a:xfrm>
        </p:grpSpPr>
        <p:pic>
          <p:nvPicPr>
            <p:cNvPr id="6" name="Pictur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7737" y="2687002"/>
              <a:ext cx="2168525" cy="148399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48368">
              <a:off x="4613592" y="2866707"/>
              <a:ext cx="786765" cy="786765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119890"/>
            <a:ext cx="2132896" cy="186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7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8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3138802"/>
            <a:ext cx="59046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>
                <a:solidFill>
                  <a:prstClr val="black"/>
                </a:solidFill>
              </a:rPr>
              <a:t>The black cats switched on their t</a:t>
            </a:r>
            <a:r>
              <a:rPr lang="en-GB" sz="4400" u="sng" dirty="0">
                <a:solidFill>
                  <a:prstClr val="black"/>
                </a:solidFill>
              </a:rPr>
              <a:t>or</a:t>
            </a:r>
            <a:r>
              <a:rPr lang="en-GB" sz="4400" dirty="0">
                <a:solidFill>
                  <a:prstClr val="black"/>
                </a:solidFill>
              </a:rPr>
              <a:t>ch and went to look for her</a:t>
            </a:r>
            <a:r>
              <a:rPr lang="en-GB" sz="4400" dirty="0" smtClean="0">
                <a:solidFill>
                  <a:prstClr val="black"/>
                </a:solidFill>
              </a:rPr>
              <a:t>. It was a bad s</a:t>
            </a:r>
            <a:r>
              <a:rPr lang="en-GB" sz="4400" u="sng" dirty="0" smtClean="0">
                <a:solidFill>
                  <a:prstClr val="black"/>
                </a:solidFill>
              </a:rPr>
              <a:t>or</a:t>
            </a:r>
            <a:r>
              <a:rPr lang="en-GB" sz="4400" dirty="0" smtClean="0">
                <a:solidFill>
                  <a:prstClr val="black"/>
                </a:solidFill>
              </a:rPr>
              <a:t>t of st</a:t>
            </a:r>
            <a:r>
              <a:rPr lang="en-GB" sz="4400" u="sng" dirty="0" smtClean="0">
                <a:solidFill>
                  <a:prstClr val="black"/>
                </a:solidFill>
              </a:rPr>
              <a:t>or</a:t>
            </a:r>
            <a:r>
              <a:rPr lang="en-GB" sz="4400" dirty="0" smtClean="0">
                <a:solidFill>
                  <a:prstClr val="black"/>
                </a:solidFill>
              </a:rPr>
              <a:t>m.</a:t>
            </a:r>
            <a:endParaRPr lang="en-GB" sz="44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91254">
            <a:off x="5525857" y="1862577"/>
            <a:ext cx="1222375" cy="122237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4950"/>
            <a:ext cx="3672408" cy="286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028617"/>
            <a:ext cx="57423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 smtClean="0">
                <a:solidFill>
                  <a:prstClr val="black"/>
                </a:solidFill>
              </a:rPr>
              <a:t>The black cats found the h</a:t>
            </a:r>
            <a:r>
              <a:rPr lang="en-GB" sz="4400" u="sng" dirty="0" smtClean="0">
                <a:solidFill>
                  <a:prstClr val="black"/>
                </a:solidFill>
              </a:rPr>
              <a:t>or</a:t>
            </a:r>
            <a:r>
              <a:rPr lang="en-GB" sz="4400" dirty="0" smtClean="0">
                <a:solidFill>
                  <a:prstClr val="black"/>
                </a:solidFill>
              </a:rPr>
              <a:t>s</a:t>
            </a:r>
            <a:r>
              <a:rPr lang="en-GB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</a:t>
            </a:r>
            <a:r>
              <a:rPr lang="en-GB" sz="4400" dirty="0" smtClean="0">
                <a:solidFill>
                  <a:prstClr val="black"/>
                </a:solidFill>
              </a:rPr>
              <a:t>. Her h</a:t>
            </a:r>
            <a:r>
              <a:rPr lang="en-GB" sz="4400" u="sng" dirty="0" smtClean="0">
                <a:solidFill>
                  <a:prstClr val="black"/>
                </a:solidFill>
              </a:rPr>
              <a:t>or</a:t>
            </a:r>
            <a:r>
              <a:rPr lang="en-GB" sz="4400" dirty="0" smtClean="0">
                <a:solidFill>
                  <a:prstClr val="black"/>
                </a:solidFill>
              </a:rPr>
              <a:t>s</a:t>
            </a:r>
            <a:r>
              <a:rPr lang="en-GB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</a:t>
            </a:r>
            <a:r>
              <a:rPr lang="en-GB" sz="4400" dirty="0" smtClean="0">
                <a:solidFill>
                  <a:prstClr val="black"/>
                </a:solidFill>
              </a:rPr>
              <a:t> blanket was w</a:t>
            </a:r>
            <a:r>
              <a:rPr lang="en-GB" sz="4400" u="sng" dirty="0" smtClean="0">
                <a:solidFill>
                  <a:prstClr val="black"/>
                </a:solidFill>
              </a:rPr>
              <a:t>or</a:t>
            </a:r>
            <a:r>
              <a:rPr lang="en-GB" sz="4400" dirty="0" smtClean="0">
                <a:solidFill>
                  <a:prstClr val="black"/>
                </a:solidFill>
              </a:rPr>
              <a:t>n and t</a:t>
            </a:r>
            <a:r>
              <a:rPr lang="en-GB" sz="4400" u="sng" dirty="0" smtClean="0">
                <a:solidFill>
                  <a:prstClr val="black"/>
                </a:solidFill>
              </a:rPr>
              <a:t>or</a:t>
            </a:r>
            <a:r>
              <a:rPr lang="en-GB" sz="4400" dirty="0" smtClean="0">
                <a:solidFill>
                  <a:prstClr val="black"/>
                </a:solidFill>
              </a:rPr>
              <a:t>n. But she was not alone!</a:t>
            </a:r>
            <a:endParaRPr lang="en-GB" sz="4400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71592" y="32012"/>
            <a:ext cx="3672408" cy="2679337"/>
            <a:chOff x="4689475" y="485643"/>
            <a:chExt cx="2168525" cy="1483995"/>
          </a:xfrm>
        </p:grpSpPr>
        <p:pic>
          <p:nvPicPr>
            <p:cNvPr id="5" name="Picture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475" y="485643"/>
              <a:ext cx="2168525" cy="1483995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5773737" y="656267"/>
              <a:ext cx="786765" cy="786765"/>
              <a:chOff x="0" y="0"/>
              <a:chExt cx="786765" cy="786765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8368">
                <a:off x="0" y="0"/>
                <a:ext cx="786765" cy="786765"/>
              </a:xfrm>
              <a:prstGeom prst="rect">
                <a:avLst/>
              </a:prstGeom>
            </p:spPr>
          </p:pic>
          <p:sp>
            <p:nvSpPr>
              <p:cNvPr id="8" name="Lightning Bolt 7"/>
              <p:cNvSpPr/>
              <p:nvPr/>
            </p:nvSpPr>
            <p:spPr>
              <a:xfrm>
                <a:off x="276447" y="202018"/>
                <a:ext cx="287079" cy="297712"/>
              </a:xfrm>
              <a:prstGeom prst="lightningBol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408" y="2832205"/>
            <a:ext cx="1174992" cy="88482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471592" y="-22578"/>
            <a:ext cx="3672408" cy="2679337"/>
            <a:chOff x="4689475" y="485643"/>
            <a:chExt cx="2168525" cy="1483995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475" y="485643"/>
              <a:ext cx="2168525" cy="1483995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73737" y="656267"/>
              <a:ext cx="786765" cy="786765"/>
              <a:chOff x="0" y="0"/>
              <a:chExt cx="786765" cy="786765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8368">
                <a:off x="0" y="0"/>
                <a:ext cx="786765" cy="786765"/>
              </a:xfrm>
              <a:prstGeom prst="rect">
                <a:avLst/>
              </a:prstGeom>
            </p:spPr>
          </p:pic>
          <p:sp>
            <p:nvSpPr>
              <p:cNvPr id="15" name="Lightning Bolt 14"/>
              <p:cNvSpPr/>
              <p:nvPr/>
            </p:nvSpPr>
            <p:spPr>
              <a:xfrm>
                <a:off x="276447" y="202018"/>
                <a:ext cx="287079" cy="297712"/>
              </a:xfrm>
              <a:prstGeom prst="lightningBol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pic>
        <p:nvPicPr>
          <p:cNvPr id="16" name="Pictur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408" y="2804910"/>
            <a:ext cx="1174992" cy="8848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070" y="4653364"/>
            <a:ext cx="890387" cy="17040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832"/>
            <a:ext cx="1839610" cy="161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3768" y="692696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4400" dirty="0" smtClean="0">
                <a:solidFill>
                  <a:prstClr val="black"/>
                </a:solidFill>
              </a:rPr>
              <a:t>She had had her baby. A little foal had been b</a:t>
            </a:r>
            <a:r>
              <a:rPr lang="en-GB" sz="4400" u="sng" dirty="0" smtClean="0">
                <a:solidFill>
                  <a:prstClr val="black"/>
                </a:solidFill>
              </a:rPr>
              <a:t>or</a:t>
            </a:r>
            <a:r>
              <a:rPr lang="en-GB" sz="4400" dirty="0" smtClean="0">
                <a:solidFill>
                  <a:prstClr val="black"/>
                </a:solidFill>
              </a:rPr>
              <a:t>n.</a:t>
            </a:r>
            <a:endParaRPr lang="en-GB" sz="4400" dirty="0">
              <a:solidFill>
                <a:prstClr val="black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39752" y="2996952"/>
            <a:ext cx="3672408" cy="2679337"/>
            <a:chOff x="4689475" y="485643"/>
            <a:chExt cx="2168525" cy="1483995"/>
          </a:xfrm>
        </p:grpSpPr>
        <p:pic>
          <p:nvPicPr>
            <p:cNvPr id="5" name="Picture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475" y="485643"/>
              <a:ext cx="2168525" cy="1483995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5773737" y="656267"/>
              <a:ext cx="786765" cy="786765"/>
              <a:chOff x="0" y="0"/>
              <a:chExt cx="786765" cy="786765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8368">
                <a:off x="0" y="0"/>
                <a:ext cx="786765" cy="786765"/>
              </a:xfrm>
              <a:prstGeom prst="rect">
                <a:avLst/>
              </a:prstGeom>
            </p:spPr>
          </p:pic>
          <p:sp>
            <p:nvSpPr>
              <p:cNvPr id="8" name="Lightning Bolt 7"/>
              <p:cNvSpPr/>
              <p:nvPr/>
            </p:nvSpPr>
            <p:spPr>
              <a:xfrm>
                <a:off x="276447" y="202018"/>
                <a:ext cx="287079" cy="297712"/>
              </a:xfrm>
              <a:prstGeom prst="lightningBol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68" y="5824440"/>
            <a:ext cx="1174992" cy="88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10745" y="3284984"/>
            <a:ext cx="39622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</a:t>
            </a:r>
            <a:r>
              <a:rPr lang="en-GB" sz="4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words can you remember from the story?</a:t>
            </a:r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5654" y="907315"/>
            <a:ext cx="20162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st</a:t>
            </a:r>
            <a:r>
              <a:rPr lang="en-GB" sz="4400" u="sng" dirty="0">
                <a:latin typeface="Comic Sans MS" panose="030F0702030302020204" pitchFamily="66" charset="0"/>
              </a:rPr>
              <a:t>or</a:t>
            </a:r>
            <a:r>
              <a:rPr lang="en-GB" sz="4400" dirty="0">
                <a:latin typeface="Comic Sans MS" panose="030F0702030302020204" pitchFamily="66" charset="0"/>
              </a:rPr>
              <a:t>my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>f</a:t>
            </a:r>
            <a:r>
              <a:rPr lang="en-GB" sz="4400" u="sng" dirty="0">
                <a:latin typeface="Comic Sans MS" panose="030F0702030302020204" pitchFamily="66" charset="0"/>
              </a:rPr>
              <a:t>or</a:t>
            </a:r>
            <a:r>
              <a:rPr lang="en-GB" sz="4400" dirty="0">
                <a:latin typeface="Comic Sans MS" panose="030F0702030302020204" pitchFamily="66" charset="0"/>
              </a:rPr>
              <a:t>got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>h</a:t>
            </a:r>
            <a:r>
              <a:rPr lang="en-GB" sz="4400" u="sng" dirty="0">
                <a:latin typeface="Comic Sans MS" panose="030F0702030302020204" pitchFamily="66" charset="0"/>
              </a:rPr>
              <a:t>or</a:t>
            </a:r>
            <a:r>
              <a:rPr lang="en-GB" sz="4400" dirty="0">
                <a:latin typeface="Comic Sans MS" panose="030F0702030302020204" pitchFamily="66" charset="0"/>
              </a:rPr>
              <a:t>se 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>st</a:t>
            </a:r>
            <a:r>
              <a:rPr lang="en-GB" sz="4400" u="sng" dirty="0">
                <a:latin typeface="Comic Sans MS" panose="030F0702030302020204" pitchFamily="66" charset="0"/>
              </a:rPr>
              <a:t>or</a:t>
            </a:r>
            <a:r>
              <a:rPr lang="en-GB" sz="4400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9665" y="249247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t</a:t>
            </a:r>
            <a:r>
              <a:rPr lang="en-GB" sz="44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or</a:t>
            </a:r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ch</a:t>
            </a:r>
          </a:p>
          <a:p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s</a:t>
            </a:r>
            <a:r>
              <a:rPr lang="en-GB" sz="44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or</a:t>
            </a:r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t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7638" y="3611948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w</a:t>
            </a:r>
            <a:r>
              <a:rPr lang="en-GB" sz="44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or</a:t>
            </a:r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n</a:t>
            </a:r>
          </a:p>
          <a:p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t</a:t>
            </a:r>
            <a:r>
              <a:rPr lang="en-GB" sz="44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or</a:t>
            </a:r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n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3829" y="3825544"/>
            <a:ext cx="1382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en-GB" sz="44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or</a:t>
            </a:r>
            <a:r>
              <a:rPr lang="en-GB" sz="4400" dirty="0">
                <a:solidFill>
                  <a:prstClr val="black"/>
                </a:solidFill>
                <a:latin typeface="Comic Sans MS" panose="030F0702030302020204" pitchFamily="66" charset="0"/>
              </a:rPr>
              <a:t>n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6712" y="-336292"/>
            <a:ext cx="12313368" cy="107895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79163" y="1056193"/>
            <a:ext cx="8114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  <a:endParaRPr lang="en-GB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939" y="272331"/>
            <a:ext cx="4484122" cy="63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5523</TotalTime>
  <Words>104</Words>
  <Application>Microsoft Office PowerPoint</Application>
  <PresentationFormat>On-screen Show (4:3)</PresentationFormat>
  <Paragraphs>19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 User</dc:creator>
  <cp:lastModifiedBy>Ingrid Connors</cp:lastModifiedBy>
  <cp:revision>28</cp:revision>
  <dcterms:created xsi:type="dcterms:W3CDTF">2014-11-13T09:28:53Z</dcterms:created>
  <dcterms:modified xsi:type="dcterms:W3CDTF">2018-04-22T22:48:15Z</dcterms:modified>
</cp:coreProperties>
</file>