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16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3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07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4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7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5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46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33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39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17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E1076-8D35-49C8-8B71-79F4395A3183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983C6-8A88-48AD-AC4B-7502C963C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5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51" y="2059086"/>
            <a:ext cx="4769443" cy="3602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3290"/>
            <a:ext cx="2645229" cy="1427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8802"/>
            <a:ext cx="2645229" cy="1427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2852936"/>
            <a:ext cx="4968552" cy="2682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2645229" cy="14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-hoo_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5065" y="-2259632"/>
            <a:ext cx="18784360" cy="157697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3568" y="-334500"/>
            <a:ext cx="8856984" cy="6507629"/>
            <a:chOff x="683568" y="-334500"/>
            <a:chExt cx="8856984" cy="65076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744637"/>
              <a:ext cx="8856984" cy="44284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-334500"/>
              <a:ext cx="4536504" cy="342623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-6182319" y="3861048"/>
            <a:ext cx="4489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ue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BEA71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d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ay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153644" y="3958883"/>
            <a:ext cx="4489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resc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ue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153644" y="3997866"/>
            <a:ext cx="4489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arg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ue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6182320" y="3914167"/>
            <a:ext cx="4489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stat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ue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6182321" y="3861047"/>
            <a:ext cx="4489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ti</a:t>
            </a:r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BEA71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ss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ue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6193656" y="3958882"/>
            <a:ext cx="4489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val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ue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6193657" y="3919639"/>
            <a:ext cx="4489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</a:t>
            </a:r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ue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6512" y="24879"/>
            <a:ext cx="342433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click until all th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words have appeared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0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0.05556 C 0.16094 0.05949 0.16528 0.06458 0.17083 0.06667 C 0.18333 0.07107 0.19375 0.07431 0.20625 0.07778 C 0.22309 0.08241 0.20417 0.07801 0.22135 0.08611 C 0.22691 0.08866 0.23333 0.08935 0.23889 0.09167 C 0.24826 0.09051 0.25746 0.09051 0.26667 0.08889 C 0.27604 0.08681 0.28507 0.08241 0.29427 0.08056 C 0.30434 0.07315 0.31007 0.07431 0.31962 0.06945 C 0.32587 0.0662 0.33142 0.06204 0.33698 0.05833 C 0.34219 0.05509 0.34722 0.05116 0.35208 0.04722 C 0.35469 0.0456 0.35972 0.0419 0.35972 0.0419 C 0.36146 0.03912 0.3625 0.03565 0.36493 0.0338 C 0.37552 0.02431 0.3868 0.04213 0.39514 0.04722 C 0.39722 0.04861 0.4 0.04931 0.40243 0.05 C 0.41632 0.06528 0.42153 0.08264 0.42743 0.10255 C 0.42882 0.10718 0.43038 0.11204 0.43229 0.1162 C 0.43368 0.11921 0.43628 0.12153 0.43767 0.12454 C 0.43767 0.12477 0.44375 0.14537 0.44496 0.14931 C 0.44601 0.15278 0.44861 0.15486 0.45017 0.15764 C 0.45121 0.16019 0.45139 0.16343 0.4526 0.16597 C 0.45538 0.17176 0.4592 0.17708 0.4625 0.18264 C 0.46632 0.18843 0.475 0.18912 0.48038 0.19074 C 0.49028 0.19375 0.50069 0.19769 0.51042 0.20185 C 0.53437 0.21158 0.55712 0.22477 0.5783 0.24051 C 0.5941 0.23843 0.60399 0.23611 0.61858 0.23218 C 0.62118 0.23033 0.62344 0.22801 0.62604 0.22662 C 0.63108 0.22431 0.64115 0.22107 0.64115 0.2213 C 0.66337 0.19699 0.63542 0.22639 0.65625 0.20718 C 0.66163 0.20255 0.66458 0.1963 0.67135 0.19352 C 0.67552 0.1919 0.67969 0.19167 0.68403 0.19074 C 0.6941 0.18357 0.70538 0.18218 0.71667 0.17708 C 0.73264 0.17801 0.74861 0.17824 0.76458 0.17986 C 0.76806 0.17986 0.7717 0.18079 0.77448 0.18264 C 0.79149 0.19306 0.79306 0.22176 0.8099 0.23218 C 0.81562 0.23565 0.84028 0.24213 0.84514 0.24329 C 0.84844 0.24398 0.85521 0.24607 0.85521 0.2463 C 0.86389 0.24491 0.87812 0.24421 0.88785 0.24051 C 0.91753 0.2287 0.89323 0.23449 0.92066 0.2294 C 0.92552 0.22662 0.93038 0.22315 0.93576 0.22107 C 0.93976 0.21945 0.94427 0.21968 0.94826 0.21829 C 0.95885 0.21482 0.97135 0.21065 0.98108 0.2044 C 0.99253 0.19722 1.00486 0.19028 1.01615 0.18264 C 1.03316 0.17083 1.01875 0.17639 1.03628 0.17153 C 1.04358 0.16343 1.05451 0.15787 1.06146 0.14931 C 1.06146 0.14954 1.07396 0.1287 1.07656 0.12454 C 1.07812 0.12222 1.07812 0.11898 1.07917 0.1162 C 1.08646 0.09861 1.09375 0.08472 1.09931 0.06667 C 1.10069 0.06181 1.10608 0.05949 1.10937 0.05556 C 1.11233 0.04259 1.11788 0.03264 1.12187 0.01991 C 1.12743 0.00208 1.12778 -0.01736 1.13212 -0.03518 C 1.13108 -0.05833 1.13056 -0.08125 1.12951 -0.1044 C 1.12899 -0.11134 1.12917 -0.13264 1.12448 -0.14282 C 1.1184 -0.15625 1.12083 -0.14768 1.10937 -0.15671 C 1.10625 -0.15903 1.10469 -0.16273 1.10191 -0.16505 C 1.09965 -0.16667 1.09653 -0.16667 1.09427 -0.16782 C 1.07708 -0.17569 1.05972 -0.18079 1.04149 -0.18403 C 1.02378 -0.18333 1.00608 -0.18287 0.98854 -0.18148 C 0.97986 -0.18079 0.96597 -0.16782 0.96597 -0.16759 C 0.96163 -0.15347 0.95833 -0.14606 0.95833 -0.13171 " pathEditMode="relative" rAng="0" ptsTypes="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19" y="-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25 0.00556 0.01163 0.01343 0.01875 0.01667 C 0.03403 0.02338 0.04705 0.02824 0.0625 0.03334 C 0.08351 0.04028 0.0599 0.03357 0.08125 0.04584 C 0.08819 0.04977 0.09618 0.05093 0.10312 0.05417 C 0.11458 0.05278 0.12622 0.05278 0.1375 0.05 C 0.14913 0.04723 0.16024 0.04051 0.17187 0.0375 C 0.18403 0.02662 0.19149 0.02848 0.20312 0.02084 C 0.21076 0.01574 0.21788 0.00996 0.225 0.00417 C 0.23142 -0.00092 0.2375 -0.00694 0.24375 -0.0125 C 0.24687 -0.01527 0.25312 -0.02083 0.25312 -0.02083 C 0.25521 -0.025 0.25642 -0.03009 0.25955 -0.03333 C 0.27274 -0.04768 0.28663 -0.02037 0.29688 -0.0125 C 0.29965 -0.01041 0.30313 -0.00972 0.30625 -0.00833 C 0.32344 0.01459 0.33003 0.04074 0.3375 0.07084 C 0.33924 0.07801 0.34132 0.08496 0.34375 0.09167 C 0.34549 0.09607 0.34844 0.09954 0.35 0.10417 C 0.35 0.10417 0.35781 0.13542 0.35938 0.14167 C 0.36059 0.14653 0.36389 0.14977 0.36563 0.15417 C 0.36701 0.15811 0.36719 0.16273 0.36875 0.16667 C 0.3724 0.17547 0.37708 0.18334 0.38125 0.19167 C 0.38576 0.2007 0.3967 0.20162 0.40313 0.20417 C 0.41563 0.2088 0.42865 0.21482 0.44063 0.22084 C 0.47031 0.23565 0.49861 0.25556 0.525 0.27917 C 0.54462 0.27616 0.55694 0.27269 0.575 0.26667 C 0.57813 0.26389 0.5809 0.26042 0.58438 0.25834 C 0.59045 0.25486 0.60313 0.25 0.60313 0.25 C 0.63056 0.21343 0.59583 0.25811 0.62188 0.22917 C 0.62847 0.22176 0.63212 0.2125 0.64063 0.20834 C 0.64566 0.20579 0.65104 0.20556 0.65625 0.20417 C 0.66875 0.19306 0.68281 0.19098 0.69688 0.18334 C 0.71667 0.18473 0.73646 0.18519 0.75625 0.1875 C 0.76059 0.18797 0.7651 0.18889 0.76875 0.19167 C 0.78958 0.20741 0.79167 0.25116 0.8125 0.26667 C 0.81979 0.27199 0.85035 0.28148 0.85625 0.28334 C 0.86042 0.28473 0.86875 0.2875 0.86875 0.2875 C 0.87969 0.28588 0.8974 0.28496 0.90938 0.27917 C 0.94618 0.26135 0.91615 0.27014 0.95 0.2625 C 0.95625 0.25834 0.96215 0.25324 0.96875 0.25 C 0.97378 0.24769 0.97934 0.24792 0.98438 0.24584 C 0.99757 0.24051 1.01302 0.23403 1.025 0.225 C 1.03941 0.21389 1.05469 0.20348 1.06875 0.19167 C 1.08993 0.17408 1.07188 0.18241 1.09375 0.175 C 1.10295 0.16273 1.11649 0.1544 1.125 0.14167 C 1.125 0.14167 1.14063 0.11042 1.14375 0.10417 C 1.14566 0.10047 1.14549 0.09561 1.14688 0.09167 C 1.1559 0.06505 1.1651 0.04398 1.17188 0.01667 C 1.17378 0.00926 1.18021 0.00556 1.18438 0 C 1.18802 -0.01967 1.19514 -0.03472 1.2 -0.05416 C 1.20677 -0.08102 1.20747 -0.11018 1.2125 -0.1375 C 1.21146 -0.17222 1.21076 -0.20694 1.20938 -0.24166 C 1.20885 -0.25254 1.20903 -0.28426 1.20313 -0.3 C 1.19566 -0.32014 1.19861 -0.30717 1.18438 -0.32083 C 1.18073 -0.3243 1.17865 -0.33009 1.175 -0.33333 C 1.17222 -0.33588 1.16858 -0.33588 1.16563 -0.3375 C 1.14444 -0.34953 1.12274 -0.3574 1.1 -0.3625 C 1.07813 -0.36111 1.05625 -0.36064 1.03438 -0.35833 C 1.02361 -0.35717 1.00625 -0.3375 1.00625 -0.3375 C 1.00087 -0.3162 0.99688 -0.30463 0.99688 -0.28333 " pathEditMode="relative" ptsTypes="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0.01967 C 0.16319 0.02477 0.16858 0.03032 0.17587 0.03287 C 0.19219 0.03819 0.2059 0.04166 0.22205 0.04606 C 0.24392 0.05162 0.21944 0.04629 0.24167 0.05602 C 0.24878 0.05903 0.25764 0.05972 0.26458 0.0625 C 0.27708 0.06111 0.28871 0.06111 0.30104 0.05926 C 0.31302 0.05671 0.325 0.05162 0.33663 0.0493 C 0.35 0.04051 0.35729 0.04166 0.36962 0.03634 C 0.37795 0.03241 0.38524 0.02754 0.39236 0.02315 C 0.3993 0.01898 0.40573 0.01458 0.41215 0.00995 C 0.41562 0.00787 0.4217 0.0037 0.4217 0.00393 C 0.42396 0.00023 0.42552 -0.00371 0.42812 -0.00602 C 0.44149 -0.01713 0.45608 0.00393 0.46701 0.00995 C 0.46962 0.01157 0.47344 0.01227 0.47656 0.01342 C 0.49462 0.03125 0.50156 0.05185 0.50903 0.07523 C 0.51111 0.08102 0.51285 0.08634 0.51545 0.0919 C 0.51736 0.09514 0.52066 0.09768 0.5224 0.10139 C 0.5224 0.10208 0.53021 0.12616 0.53194 0.13079 C 0.53333 0.13495 0.53681 0.1375 0.53854 0.14074 C 0.5401 0.14352 0.54028 0.14768 0.54167 0.15046 C 0.54549 0.15764 0.55035 0.16366 0.55486 0.17037 C 0.55972 0.17685 0.57118 0.17778 0.57795 0.18009 C 0.5908 0.18356 0.60469 0.18796 0.61736 0.19305 C 0.64844 0.20463 0.67795 0.22014 0.70538 0.23889 C 0.72621 0.23657 0.73924 0.23333 0.75799 0.22893 C 0.76146 0.22685 0.76441 0.2243 0.76753 0.22222 C 0.77431 0.21967 0.78733 0.21574 0.78733 0.2162 C 0.81649 0.18704 0.77986 0.22199 0.80729 0.19907 C 0.81406 0.19398 0.81788 0.18657 0.82674 0.1831 C 0.83194 0.18148 0.83767 0.18125 0.84323 0.18009 C 0.85625 0.17129 0.87101 0.16991 0.88559 0.16366 C 0.90642 0.16458 0.92743 0.16481 0.94809 0.16713 C 0.9526 0.16713 0.95764 0.16805 0.96128 0.17037 C 0.98316 0.18264 0.98542 0.21666 1.00729 0.22893 C 1.01476 0.23287 1.04653 0.24074 1.0533 0.24213 C 1.05746 0.24282 1.06632 0.24514 1.06632 0.24606 C 1.07743 0.24375 1.09618 0.24305 1.10885 0.23889 C 1.14757 0.225 1.1158 0.23171 1.15121 0.22592 C 1.15764 0.22222 1.16406 0.21829 1.17118 0.21574 C 1.17621 0.21412 1.18212 0.21435 1.1875 0.2125 C 1.20121 0.20833 1.21736 0.2037 1.23021 0.19606 C 1.24531 0.18727 1.26111 0.17963 1.27569 0.17037 C 1.29774 0.15625 1.27934 0.16296 1.30191 0.15717 C 1.31146 0.14768 1.32569 0.14097 1.3349 0.13079 C 1.3349 0.13102 1.35121 0.10648 1.35451 0.10139 C 1.3566 0.09861 1.3566 0.09491 1.35781 0.0919 C 1.36736 0.07083 1.37708 0.0544 1.38437 0.03287 C 1.38594 0.02708 1.39323 0.02477 1.3974 0.01967 C 1.40104 0.0044 1.40816 -0.00741 1.41354 -0.02246 C 1.42083 -0.04352 1.42118 -0.06667 1.42743 -0.08773 C 1.42552 -0.11505 1.425 -0.14259 1.42344 -0.16968 C 1.42292 -0.17801 1.42326 -0.20324 1.41701 -0.21528 C 1.4092 -0.23125 1.41233 -0.2213 1.3974 -0.23195 C 1.3934 -0.23449 1.39132 -0.23866 1.38767 -0.24144 C 1.38472 -0.24375 1.3809 -0.24375 1.3776 -0.24491 C 1.35521 -0.2544 1.33264 -0.26019 1.30903 -0.26343 C 1.28576 -0.26296 1.26267 -0.2625 1.23976 -0.26088 C 1.22847 -0.26019 1.21059 -0.24491 1.21059 -0.24445 C 1.20486 -0.22755 1.20052 -0.21898 1.20052 -0.20209 " pathEditMode="relative" rAng="0" ptsTypes="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76" y="-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0.0206 C 0.1599 0.02546 0.16285 0.03125 0.16702 0.0338 C 0.17587 0.03912 0.18351 0.04259 0.19254 0.04699 C 0.20452 0.05255 0.19115 0.04722 0.2033 0.05694 C 0.2073 0.05972 0.21216 0.06042 0.21598 0.06343 C 0.22275 0.06181 0.22934 0.06181 0.23612 0.05995 C 0.24289 0.05764 0.24931 0.05255 0.25591 0.05 C 0.2632 0.04143 0.26737 0.04259 0.27414 0.03704 C 0.27882 0.03333 0.28282 0.02847 0.28664 0.02407 C 0.29046 0.02014 0.29428 0.01551 0.29757 0.01088 C 0.29948 0.00903 0.30296 0.00463 0.30296 0.00486 C 0.30417 0.00116 0.30504 -0.00255 0.3066 -0.00509 C 0.31407 -0.01597 0.32223 0.00486 0.32813 0.01088 C 0.32969 0.0125 0.33178 0.01319 0.33351 0.01435 C 0.34341 0.03218 0.34723 0.05278 0.35157 0.07616 C 0.35261 0.08171 0.35365 0.08727 0.35504 0.09236 C 0.35608 0.09583 0.35799 0.09838 0.35886 0.10208 C 0.35886 0.10255 0.3632 0.12662 0.36407 0.13148 C 0.36493 0.13542 0.36684 0.13796 0.36789 0.1412 C 0.36858 0.14421 0.36875 0.14792 0.36945 0.15093 C 0.37171 0.15787 0.37431 0.16412 0.37691 0.1706 C 0.37952 0.17731 0.38577 0.17824 0.38959 0.18032 C 0.39671 0.1838 0.40434 0.18843 0.41146 0.19329 C 0.42865 0.20486 0.4448 0.22037 0.4599 0.23889 C 0.47153 0.23657 0.47865 0.23356 0.48907 0.22917 C 0.49098 0.22685 0.49254 0.22431 0.49445 0.22268 C 0.49809 0.21991 0.50539 0.21597 0.50539 0.21643 C 0.52153 0.1875 0.50122 0.22245 0.51632 0.19954 C 0.52014 0.19421 0.52223 0.18704 0.52709 0.18333 C 0.53004 0.18171 0.53316 0.18148 0.53629 0.18032 C 0.54341 0.17153 0.55174 0.17014 0.55973 0.16412 C 0.57119 0.16505 0.58282 0.16528 0.59445 0.16759 C 0.59688 0.16759 0.59966 0.16852 0.60174 0.1706 C 0.61372 0.18287 0.61494 0.2169 0.62709 0.22917 C 0.63125 0.2331 0.64879 0.24097 0.65261 0.24236 C 0.65487 0.24306 0.65973 0.24537 0.65973 0.24606 C 0.66598 0.24398 0.67622 0.24329 0.68334 0.23889 C 0.70469 0.225 0.68716 0.23194 0.70678 0.22593 C 0.71025 0.22268 0.71389 0.21852 0.71789 0.21597 C 0.72066 0.21412 0.72379 0.21435 0.72691 0.21273 C 0.73438 0.20856 0.74341 0.20393 0.75053 0.1963 C 0.75886 0.18773 0.76754 0.17986 0.7757 0.1706 C 0.78803 0.15671 0.77778 0.16343 0.79028 0.15764 C 0.79549 0.14792 0.8033 0.14143 0.80851 0.13148 C 0.80851 0.13171 0.81754 0.10718 0.81928 0.10208 C 0.82049 0.09954 0.82049 0.0956 0.82119 0.09236 C 0.82639 0.07153 0.83178 0.05509 0.83577 0.0338 C 0.83664 0.02801 0.84063 0.02546 0.84306 0.0206 C 0.84514 0.00532 0.84896 -0.00648 0.85209 -0.0213 C 0.85608 -0.04236 0.85625 -0.06528 0.85973 -0.08634 C 0.85869 -0.11366 0.85834 -0.14097 0.85747 -0.16806 C 0.8573 -0.17639 0.8573 -0.20162 0.854 -0.21366 C 0.84966 -0.22917 0.85139 -0.21944 0.84306 -0.22986 C 0.8408 -0.23264 0.83976 -0.23681 0.83768 -0.23958 C 0.83594 -0.24167 0.83386 -0.24167 0.83212 -0.24282 C 0.81962 -0.25232 0.80712 -0.25833 0.7941 -0.26157 C 0.78125 -0.26111 0.76858 -0.26065 0.75573 -0.25903 C 0.74966 -0.25833 0.73959 -0.24282 0.73959 -0.24236 C 0.73646 -0.22593 0.73403 -0.21713 0.73403 -0.20023 " pathEditMode="relative" rAng="0" ptsTypes="ffffffffffffffffffffffffffffffffffffffffffffffffffffffffffA">
                                      <p:cBhvr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91" y="-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-0.06018 C 0.16337 -0.0537 0.16875 -0.04583 0.17622 -0.04236 C 0.19237 -0.03518 0.20608 -0.03032 0.2224 -0.02454 C 0.2441 -0.0169 0.21997 -0.02407 0.24202 -0.01088 C 0.24914 -0.00694 0.25799 -0.00625 0.26493 -0.00208 C 0.27709 -0.0044 0.28907 -0.0044 0.30139 -0.00671 C 0.31372 -0.00995 0.32535 -0.0169 0.33716 -0.02037 C 0.35035 -0.03194 0.35799 -0.03032 0.37032 -0.03773 C 0.37865 -0.04305 0.38594 -0.04977 0.39289 -0.05555 C 0.39983 -0.06088 0.40678 -0.06713 0.41268 -0.07338 C 0.41615 -0.07616 0.4224 -0.08194 0.4224 -0.08171 C 0.42466 -0.08657 0.42622 -0.09167 0.429 -0.09514 C 0.44237 -0.10972 0.45712 -0.08171 0.46789 -0.07338 C 0.47049 -0.07106 0.47431 -0.07037 0.47761 -0.06875 C 0.49532 -0.04444 0.50244 -0.01667 0.51007 0.01528 C 0.51216 0.02292 0.51389 0.03032 0.51632 0.03704 C 0.51823 0.0419 0.52188 0.04514 0.52327 0.05046 C 0.52327 0.05093 0.53108 0.0838 0.53299 0.09028 C 0.53438 0.0956 0.53785 0.09907 0.53976 0.10347 C 0.54115 0.10764 0.54115 0.1125 0.54271 0.11667 C 0.54653 0.12616 0.55122 0.13449 0.55625 0.14329 C 0.56094 0.15255 0.57205 0.1537 0.57917 0.15671 C 0.59184 0.16134 0.60591 0.16759 0.61875 0.17431 C 0.64966 0.19005 0.67917 0.21088 0.70643 0.23611 C 0.72726 0.23287 0.74028 0.22894 0.75921 0.22269 C 0.7625 0.21991 0.76546 0.21644 0.76893 0.21412 C 0.77535 0.21019 0.78872 0.20509 0.78872 0.20556 C 0.81789 0.1662 0.78108 0.21389 0.80851 0.18264 C 0.81546 0.17546 0.8191 0.16574 0.82796 0.16065 C 0.83334 0.15833 0.83907 0.1581 0.8448 0.15671 C 0.85764 0.14468 0.87275 0.14259 0.88716 0.13449 C 0.90799 0.13565 0.92882 0.13634 0.95018 0.13912 C 0.95452 0.13912 0.95955 0.14074 0.96337 0.14329 C 0.9849 0.16019 0.98716 0.20625 1.00921 0.22269 C 1.0165 0.22824 1.04827 0.23889 1.05539 0.24074 C 1.05955 0.24167 1.06823 0.24491 1.06823 0.24607 C 1.07969 0.24306 1.09792 0.2419 1.11112 0.23611 C 1.14948 0.21736 1.11789 0.22662 1.1533 0.21852 C 1.15955 0.21412 1.16615 0.20857 1.17362 0.20509 C 1.17865 0.20255 1.18421 0.20278 1.18976 0.2007 C 1.2033 0.19491 1.2198 0.18866 1.23264 0.17824 C 1.24775 0.16667 1.26355 0.15602 1.27813 0.14329 C 1.30053 0.12454 1.28195 0.1338 1.30452 0.12593 C 1.31389 0.1125 1.3283 0.1037 1.33768 0.09028 C 1.33768 0.09051 1.354 0.05741 1.35712 0.05046 C 1.35921 0.04699 1.35921 0.04167 1.36059 0.03704 C 1.36997 0.00903 1.37987 -0.01343 1.38716 -0.04236 C 1.38855 -0.05023 1.39584 -0.0537 1.40018 -0.06018 C 1.40382 -0.08102 1.41094 -0.09699 1.41667 -0.11713 C 1.42379 -0.14583 1.42396 -0.17685 1.43039 -0.20555 C 1.42848 -0.24236 1.42778 -0.2794 1.42622 -0.31643 C 1.42587 -0.32755 1.42587 -0.3618 1.42014 -0.37824 C 1.41198 -0.3993 1.41528 -0.38611 1.40018 -0.40023 C 1.39601 -0.40393 1.39428 -0.40972 1.39046 -0.41343 C 1.38716 -0.4162 1.38351 -0.4162 1.38039 -0.41782 C 1.35764 -0.43079 1.33507 -0.43889 1.31164 -0.44305 C 1.2882 -0.44259 1.26528 -0.4419 1.24202 -0.43981 C 1.23091 -0.43889 1.21268 -0.41782 1.21268 -0.41736 C 1.20712 -0.39491 1.20261 -0.3831 1.20261 -0.36018 " pathEditMode="relative" rAng="0" ptsTypes="ffffffffffffffffffffffffffffffffffffffffffffffffffffffffffA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33" y="-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-0.0338 C 0.15903 -0.02778 0.16111 -0.0206 0.16441 -0.01736 C 0.17101 -0.01065 0.17674 -0.00648 0.18368 -0.00092 C 0.19271 0.00602 0.18264 -0.00069 0.19184 0.01134 C 0.19479 0.01482 0.19844 0.01574 0.20139 0.01945 C 0.20642 0.01736 0.21146 0.01736 0.21649 0.01505 C 0.2217 0.01227 0.22656 0.00602 0.23142 0.00278 C 0.23698 -0.00787 0.2401 -0.00648 0.24531 -0.01319 C 0.24878 -0.01782 0.25191 -0.02384 0.25469 -0.0294 C 0.25764 -0.03426 0.26042 -0.04005 0.26302 -0.04583 C 0.26441 -0.04815 0.26701 -0.05347 0.26701 -0.05324 C 0.26805 -0.05787 0.26858 -0.0625 0.26979 -0.06551 C 0.27552 -0.07917 0.2816 -0.05324 0.28611 -0.04583 C 0.28733 -0.04375 0.28889 -0.04282 0.2901 -0.04143 C 0.29757 -0.01944 0.30052 0.00625 0.30382 0.03519 C 0.30469 0.04213 0.30538 0.04908 0.3066 0.05533 C 0.30712 0.05972 0.30868 0.06273 0.30937 0.06736 C 0.30937 0.06806 0.3125 0.09792 0.31337 0.10394 C 0.31406 0.1088 0.31528 0.11181 0.31614 0.11597 C 0.31667 0.11968 0.31684 0.12431 0.31736 0.12801 C 0.31892 0.13658 0.32101 0.14421 0.32292 0.15232 C 0.32483 0.16065 0.32969 0.16181 0.33264 0.16435 C 0.33785 0.16875 0.34375 0.17454 0.34913 0.18056 C 0.36198 0.19491 0.3743 0.21412 0.38559 0.23704 C 0.39444 0.23426 0.39983 0.23056 0.40764 0.225 C 0.4092 0.22222 0.41024 0.21898 0.4118 0.2169 C 0.41458 0.21343 0.41996 0.20857 0.41996 0.20926 C 0.43229 0.17338 0.41684 0.21667 0.4283 0.1882 C 0.43125 0.18171 0.43264 0.17269 0.43628 0.16806 C 0.43854 0.1662 0.4408 0.16574 0.44323 0.16435 C 0.44861 0.15347 0.45486 0.15185 0.46076 0.14421 C 0.46962 0.14537 0.4783 0.14583 0.48715 0.14861 C 0.48906 0.14861 0.49115 0.14977 0.49253 0.15232 C 0.50174 0.16759 0.5026 0.20972 0.5118 0.225 C 0.51493 0.22986 0.52812 0.23958 0.53108 0.24144 C 0.53281 0.24213 0.53646 0.24514 0.53646 0.24607 C 0.54115 0.24329 0.54896 0.24259 0.55434 0.23704 C 0.57049 0.21991 0.55712 0.22847 0.57205 0.22107 C 0.57465 0.2169 0.57743 0.21181 0.58038 0.20857 C 0.58246 0.20625 0.5849 0.20671 0.58715 0.20463 C 0.59288 0.19954 0.59965 0.19375 0.60503 0.18426 C 0.61128 0.17361 0.61788 0.16389 0.62413 0.15232 C 0.63333 0.13519 0.62569 0.14352 0.63507 0.13634 C 0.63906 0.12431 0.64496 0.1162 0.64896 0.10394 C 0.64896 0.10417 0.65573 0.07361 0.65694 0.06736 C 0.65799 0.06412 0.65799 0.05926 0.65851 0.05533 C 0.66233 0.0294 0.66649 0.00903 0.66944 -0.01736 C 0.67014 -0.02454 0.67309 -0.02778 0.675 -0.0338 C 0.67656 -0.05255 0.67951 -0.06736 0.68177 -0.08565 C 0.6849 -0.1118 0.6849 -0.14028 0.68767 -0.16643 C 0.6868 -0.20023 0.68646 -0.23403 0.68594 -0.26759 C 0.68576 -0.27801 0.68576 -0.30926 0.68333 -0.3243 C 0.68003 -0.34352 0.68125 -0.33148 0.675 -0.34444 C 0.67326 -0.34768 0.67257 -0.35301 0.67101 -0.35648 C 0.66962 -0.35903 0.66805 -0.35903 0.66667 -0.36042 C 0.65729 -0.37222 0.64792 -0.37963 0.63802 -0.38356 C 0.6283 -0.3831 0.61875 -0.38264 0.60903 -0.38055 C 0.60434 -0.37963 0.59687 -0.36042 0.59687 -0.35995 C 0.59444 -0.33935 0.59253 -0.32847 0.59253 -0.30764 " pathEditMode="relative" rAng="0" ptsTypes="AAAAAAAAAAAAAAAAAAAAAAAAAAAAAAAAAAAAAAAAAAAAAAAAAAAAAAAAAAA">
                                      <p:cBhvr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0.11342 C 0.16233 0.1162 0.16684 0.11967 0.17326 0.12106 C 0.18698 0.1243 0.19878 0.12615 0.21285 0.12893 C 0.23142 0.13217 0.21076 0.12893 0.22951 0.13472 C 0.23576 0.13634 0.24323 0.1368 0.24913 0.13842 C 0.25989 0.1375 0.27014 0.1375 0.28055 0.13657 C 0.2908 0.13518 0.30104 0.13217 0.31111 0.13055 C 0.32257 0.12569 0.32899 0.12615 0.33924 0.12291 C 0.3467 0.12083 0.35278 0.11805 0.35885 0.11527 C 0.36458 0.11296 0.37049 0.11041 0.37569 0.10763 C 0.37882 0.10648 0.3842 0.10393 0.3842 0.10416 C 0.38594 0.10185 0.38715 0.09976 0.38976 0.09814 C 0.40139 0.09189 0.41371 0.10416 0.42292 0.10763 C 0.42517 0.10856 0.42864 0.10902 0.43125 0.10972 C 0.44635 0.12013 0.45226 0.13217 0.45903 0.14606 C 0.46059 0.1493 0.46215 0.15254 0.46441 0.15555 C 0.46615 0.15763 0.4691 0.15902 0.47031 0.16134 C 0.47031 0.16157 0.47708 0.17569 0.4783 0.17847 C 0.47986 0.18078 0.48281 0.1824 0.4842 0.18425 C 0.48524 0.18611 0.48576 0.18819 0.48663 0.19004 C 0.4901 0.19398 0.49444 0.19768 0.49826 0.20162 C 0.50226 0.20555 0.51215 0.20601 0.51805 0.20717 C 0.52899 0.20925 0.54097 0.21203 0.55191 0.21481 C 0.57865 0.22175 0.60365 0.23078 0.62708 0.24166 C 0.64496 0.24027 0.65608 0.23865 0.67205 0.23611 C 0.675 0.23472 0.67743 0.2331 0.68038 0.23217 C 0.68611 0.23055 0.69757 0.22824 0.69757 0.22847 C 0.72257 0.21157 0.69097 0.23217 0.71424 0.21851 C 0.72014 0.2155 0.72361 0.21134 0.7309 0.20902 C 0.73576 0.2081 0.74062 0.20787 0.74514 0.20717 C 0.75625 0.20208 0.76927 0.20138 0.78177 0.19768 C 0.79948 0.19838 0.81753 0.19838 0.83542 0.19976 C 0.83924 0.19976 0.8434 0.20023 0.8467 0.20162 C 0.86528 0.20879 0.86719 0.2287 0.88611 0.23611 C 0.89253 0.23842 0.91979 0.24305 0.92569 0.24375 C 0.92899 0.24421 0.93663 0.2456 0.93663 0.24606 C 0.94618 0.24467 0.96215 0.24421 0.97326 0.24166 C 1.00642 0.23356 0.97917 0.23773 1.00937 0.23402 C 1.01476 0.23217 1.02049 0.22986 1.02656 0.22824 C 1.03108 0.22708 1.03594 0.22731 1.0408 0.22638 C 1.05243 0.22384 1.06615 0.22106 1.07743 0.21666 C 1.0901 0.21157 1.10382 0.20694 1.11632 0.20162 C 1.13542 0.19328 1.11944 0.19745 1.13906 0.19398 C 1.14705 0.18819 1.15903 0.18449 1.16701 0.17847 C 1.16701 0.1787 1.18125 0.16435 1.18368 0.16134 C 1.18576 0.15972 1.18576 0.1574 1.1868 0.15555 C 1.19479 0.14328 1.2033 0.13356 1.20955 0.12106 C 1.21076 0.11759 1.21684 0.1162 1.22083 0.11342 C 1.22378 0.10439 1.22969 0.09745 1.23455 0.08865 C 1.2408 0.07638 1.24115 0.06273 1.24653 0.05046 C 1.24496 0.03425 1.24444 0.01828 1.24305 0.00231 C 1.24271 -0.00255 1.24271 -0.01737 1.23767 -0.02454 C 1.2309 -0.03357 1.23368 -0.02778 1.22083 -0.03403 C 1.21719 -0.03565 1.21562 -0.0382 1.21233 -0.03982 C 1.20972 -0.04098 1.20642 -0.04098 1.20382 -0.04167 C 1.18437 -0.04723 1.16493 -0.0507 1.14496 -0.05255 C 1.12483 -0.05232 1.10538 -0.05209 1.08524 -0.05116 C 1.07604 -0.0507 1.06042 -0.04167 1.06042 -0.04144 C 1.05538 -0.03172 1.05191 -0.02662 1.05191 -0.01667 " pathEditMode="relative" rAng="0" ptsTypes="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31" y="-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isp_Ocean_Waves-Mike_Koenig-14860463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620688"/>
            <a:ext cx="6840760" cy="546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1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15</Words>
  <Application>Microsoft Office PowerPoint</Application>
  <PresentationFormat>On-screen Show (4:3)</PresentationFormat>
  <Paragraphs>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 User</dc:creator>
  <cp:lastModifiedBy>Ingrid Connors</cp:lastModifiedBy>
  <cp:revision>18</cp:revision>
  <dcterms:created xsi:type="dcterms:W3CDTF">2014-12-04T22:03:08Z</dcterms:created>
  <dcterms:modified xsi:type="dcterms:W3CDTF">2018-03-30T18:38:13Z</dcterms:modified>
</cp:coreProperties>
</file>