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480" r:id="rId3"/>
    <p:sldId id="481" r:id="rId4"/>
    <p:sldId id="449" r:id="rId5"/>
    <p:sldId id="482" r:id="rId6"/>
    <p:sldId id="483" r:id="rId7"/>
    <p:sldId id="531" r:id="rId8"/>
    <p:sldId id="485" r:id="rId9"/>
    <p:sldId id="532" r:id="rId10"/>
    <p:sldId id="533" r:id="rId11"/>
    <p:sldId id="534" r:id="rId12"/>
    <p:sldId id="489" r:id="rId13"/>
    <p:sldId id="535" r:id="rId14"/>
    <p:sldId id="490" r:id="rId15"/>
    <p:sldId id="491" r:id="rId16"/>
    <p:sldId id="493" r:id="rId17"/>
    <p:sldId id="495" r:id="rId18"/>
    <p:sldId id="497" r:id="rId19"/>
    <p:sldId id="500" r:id="rId20"/>
    <p:sldId id="499" r:id="rId21"/>
    <p:sldId id="496" r:id="rId22"/>
    <p:sldId id="501" r:id="rId23"/>
    <p:sldId id="503" r:id="rId24"/>
    <p:sldId id="504" r:id="rId25"/>
    <p:sldId id="530" r:id="rId26"/>
    <p:sldId id="52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AF37"/>
    <a:srgbClr val="00FF00"/>
    <a:srgbClr val="FF9999"/>
    <a:srgbClr val="993300"/>
    <a:srgbClr val="FF6699"/>
    <a:srgbClr val="AC7F00"/>
    <a:srgbClr val="FFFFCC"/>
    <a:srgbClr val="FFFF66"/>
    <a:srgbClr val="FFDDDD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>
        <p:scale>
          <a:sx n="68" d="100"/>
          <a:sy n="68" d="100"/>
        </p:scale>
        <p:origin x="1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0FF49-8FB0-479F-BE6C-5F5B531B2D18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E5F05-1AC9-451F-A579-746A2EE894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1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E5F05-1AC9-451F-A579-746A2EE894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795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C5105-0E63-421D-AE44-0DD3E7576238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6CD61-924E-43F8-9CB5-42CAEEFE94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258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C5105-0E63-421D-AE44-0DD3E7576238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6CD61-924E-43F8-9CB5-42CAEEFE94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09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C5105-0E63-421D-AE44-0DD3E7576238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6CD61-924E-43F8-9CB5-42CAEEFE94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714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C5105-0E63-421D-AE44-0DD3E7576238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6CD61-924E-43F8-9CB5-42CAEEFE94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725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C5105-0E63-421D-AE44-0DD3E7576238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6CD61-924E-43F8-9CB5-42CAEEFE94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643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C5105-0E63-421D-AE44-0DD3E7576238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6CD61-924E-43F8-9CB5-42CAEEFE94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835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C5105-0E63-421D-AE44-0DD3E7576238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6CD61-924E-43F8-9CB5-42CAEEFE94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39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C5105-0E63-421D-AE44-0DD3E7576238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6CD61-924E-43F8-9CB5-42CAEEFE94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297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C5105-0E63-421D-AE44-0DD3E7576238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6CD61-924E-43F8-9CB5-42CAEEFE94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805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C5105-0E63-421D-AE44-0DD3E7576238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6CD61-924E-43F8-9CB5-42CAEEFE94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702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C5105-0E63-421D-AE44-0DD3E7576238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6CD61-924E-43F8-9CB5-42CAEEFE94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034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C5105-0E63-421D-AE44-0DD3E7576238}" type="datetimeFigureOut">
              <a:rPr lang="en-GB" smtClean="0"/>
              <a:t>10/04/2019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6CD61-924E-43F8-9CB5-42CAEEFE94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73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1.wav"/><Relationship Id="rId7" Type="http://schemas.openxmlformats.org/officeDocument/2006/relationships/image" Target="../media/image29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audio" Target="../media/audio22.wav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5.wav"/><Relationship Id="rId7" Type="http://schemas.openxmlformats.org/officeDocument/2006/relationships/image" Target="../media/image14.pn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audio" Target="../media/audio27.wav"/><Relationship Id="rId10" Type="http://schemas.openxmlformats.org/officeDocument/2006/relationships/image" Target="../media/image8.png"/><Relationship Id="rId4" Type="http://schemas.openxmlformats.org/officeDocument/2006/relationships/audio" Target="../media/audio26.wav"/><Relationship Id="rId9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6.png"/><Relationship Id="rId5" Type="http://schemas.openxmlformats.org/officeDocument/2006/relationships/image" Target="../media/image7.png"/><Relationship Id="rId10" Type="http://schemas.openxmlformats.org/officeDocument/2006/relationships/image" Target="../media/image35.png"/><Relationship Id="rId4" Type="http://schemas.openxmlformats.org/officeDocument/2006/relationships/image" Target="../media/image1.png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0.wav"/><Relationship Id="rId7" Type="http://schemas.openxmlformats.org/officeDocument/2006/relationships/image" Target="../media/image8.pn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095475" y="-1193800"/>
            <a:ext cx="13997940" cy="2387600"/>
          </a:xfrm>
        </p:spPr>
        <p:txBody>
          <a:bodyPr>
            <a:noAutofit/>
          </a:bodyPr>
          <a:lstStyle/>
          <a:p>
            <a:r>
              <a:rPr lang="en-GB" sz="5400" dirty="0" smtClean="0">
                <a:latin typeface="Verdana" panose="020B0604030504040204" pitchFamily="34" charset="0"/>
                <a:ea typeface="Verdana" panose="020B0604030504040204" pitchFamily="34" charset="0"/>
              </a:rPr>
              <a:t>Sleeping Beauty</a:t>
            </a:r>
            <a:endParaRPr lang="en-GB" sz="5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932" y="1193800"/>
            <a:ext cx="2822145" cy="5354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86" y="1669325"/>
            <a:ext cx="1412148" cy="2049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3" y="252828"/>
            <a:ext cx="1620317" cy="23516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313" y="3095207"/>
            <a:ext cx="1496144" cy="217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9940" y="1697381"/>
            <a:ext cx="2147059" cy="4581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662" y="1217050"/>
            <a:ext cx="2809890" cy="53308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057" y="1757321"/>
            <a:ext cx="2268186" cy="4813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173" y="1734072"/>
            <a:ext cx="2557109" cy="45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5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4 0.05764 L -0.03424 0.05787 C -0.03997 0.05579 -0.04583 0.05417 -0.05143 0.05208 C -0.05313 0.05139 -0.05456 0.04931 -0.05612 0.04931 C -0.05781 0.04931 -0.05924 0.05116 -0.06081 0.05208 C -0.06771 0.06412 -0.06953 0.06991 -0.07643 0.07708 C -0.07852 0.07893 -0.0806 0.08079 -0.08268 0.08264 C -0.08372 0.08542 -0.08438 0.08866 -0.08581 0.09097 C -0.0875 0.09306 -0.09805 0.0963 -0.09831 0.09653 C -0.09987 0.09282 -0.10156 0.08912 -0.10299 0.08542 C -0.10417 0.08264 -0.1043 0.07708 -0.10612 0.07708 C -0.11302 0.07616 -0.11979 0.08056 -0.12643 0.08264 C -0.14583 0.08819 -0.11888 0.08287 -0.15143 0.08819 L -0.18268 0.08542 C -0.18568 0.08403 -0.18581 0.07593 -0.18737 0.07153 C -0.18893 0.06759 -0.1901 0.06343 -0.19206 0.06042 C -0.19609 0.0544 -0.20143 0.0537 -0.20612 0.05208 C -0.21576 0.05764 -0.20951 0.05301 -0.22331 0.07153 C -0.23112 0.08171 -0.22747 0.07708 -0.23424 0.08542 C -0.23789 0.08356 -0.24206 0.0831 -0.24518 0.07986 C -0.25026 0.07454 -0.25117 0.05972 -0.25299 0.05208 C -0.25924 0.02546 -0.25586 0.04491 -0.26237 0.02153 C -0.26367 0.0169 -0.26419 0.01181 -0.26549 0.00764 C -0.26732 0.00162 -0.27174 -0.00903 -0.27174 -0.0088 C -0.27383 -0.0081 -0.2763 -0.00857 -0.27799 -0.00625 C -0.2862 0.00324 -0.27487 0.00301 -0.28737 0.00764 C -0.2931 0.00949 -0.29883 0.00949 -0.30456 0.01042 C -0.30664 0.01227 -0.30898 0.01343 -0.31081 0.01597 C -0.31263 0.01806 -0.3138 0.02176 -0.31549 0.02431 C -0.31706 0.02639 -0.31862 0.02801 -0.32018 0.02986 C -0.32331 0.02893 -0.32708 0.03032 -0.32956 0.02708 C -0.3319 0.02407 -0.33125 0.01736 -0.33268 0.01319 C -0.33385 0.00972 -0.33581 0.00764 -0.33737 0.00486 C -0.33945 0.00579 -0.34193 0.00532 -0.34362 0.00764 C -0.34518 0.00949 -0.34557 0.01319 -0.34674 0.01597 C -0.34818 0.01898 -0.34987 0.02153 -0.35143 0.02431 C -0.3582 0.02338 -0.3651 0.02338 -0.37174 0.02153 C -0.37461 0.0206 -0.37695 0.01736 -0.37956 0.01597 C -0.39974 0.00393 -0.38125 0.01759 -0.40456 0.00208 C -0.40833 -0.00046 -0.41198 -0.00347 -0.41549 -0.00625 C -0.41771 -0.0081 -0.41966 -0.01042 -0.42174 -0.01181 C -0.42799 -0.01597 -0.43451 -0.01875 -0.44049 -0.02292 L -0.44831 -0.02847 C -0.4556 -0.02755 -0.46315 -0.02917 -0.47018 -0.02569 C -0.47188 -0.025 -0.4707 -0.01968 -0.47174 -0.01736 C -0.47656 -0.00741 -0.48411 -0.00139 -0.48737 0.01042 C -0.48893 0.01597 -0.48997 0.02222 -0.49206 0.02708 C -0.49414 0.03171 -0.49714 0.03472 -0.49987 0.03819 C -0.50547 0.04491 -0.51706 0.05764 -0.51706 0.05787 C -0.52786 0.05116 -0.51563 0.05972 -0.53112 0.03819 C -0.5349 0.03264 -0.53971 0.02963 -0.54349 0.02431 C -0.54648 0.02014 -0.54857 0.01458 -0.55143 0.01042 C -0.55781 0.00069 -0.56471 -0.00857 -0.57161 -0.01736 C -0.57539 -0.02199 -0.57878 -0.02732 -0.58255 -0.03125 C -0.58659 -0.03565 -0.59505 -0.04236 -0.59505 -0.04213 C -0.59688 -0.03866 -0.59961 -0.03565 -0.60143 -0.03125 C -0.60807 -0.01366 -0.59961 -0.02616 -0.60925 -0.00903 C -0.61159 -0.00463 -0.61719 -0.00093 -0.62018 0.00208 C -0.63555 0.01759 -0.60898 -0.00556 -0.63425 0.01319 C -0.63724 0.01551 -0.6401 0.01921 -0.64362 0.02153 C -0.64701 0.02384 -0.65078 0.02523 -0.65456 0.02708 C -0.66042 0.02986 -0.66198 0.03032 -0.66862 0.03264 C -0.67422 0.03079 -0.68008 0.02917 -0.68568 0.02708 C -0.68737 0.02639 -0.68893 0.02546 -0.6905 0.02431 C -0.70013 0.01551 -0.68971 0.0213 -0.70143 0.00764 C -0.70365 0.00486 -0.70651 0.00393 -0.70925 0.00208 C -0.71081 -0.00162 -0.71185 -0.00579 -0.71393 -0.00903 C -0.7151 -0.01157 -0.71719 -0.01227 -0.71849 -0.01458 C -0.72096 -0.01968 -0.72487 -0.03125 -0.72487 -0.03102 C -0.72565 -0.02083 -0.72539 -0.00949 -0.72943 -0.00069 C -0.73477 0.01042 -0.74805 0.00648 -0.75286 0.00764 C -0.75742 0.00833 -0.7655 0.01134 -0.77018 0.01319 C -0.78307 0.02454 -0.7724 0.01667 -0.79661 0.02431 C -0.79883 0.02477 -0.80065 0.02639 -0.803 0.02708 C -0.80651 0.02824 -0.81029 0.02847 -0.81393 0.02986 C -0.82253 0.03287 -0.82435 0.03403 -0.83047 0.03819 C -0.83255 0.03356 -0.83529 0.02893 -0.83685 0.02431 C -0.83789 0.02153 -0.83867 0.01829 -0.8405 0.01597 C -0.8418 0.01181 -0.84492 0.0088 -0.84675 0.00486 C -0.84831 0.00046 -0.84948 -0.00463 -0.85143 -0.00903 C -0.85234 -0.01204 -0.85326 -0.01458 -0.8543 -0.01736 C -0.85286 -0.00602 -0.85078 0.00069 -0.85612 0.01319 C -0.85729 0.0162 -0.86016 0.01481 -0.86237 0.01597 C -0.88099 0.02593 -0.86315 0.02037 -0.89362 0.02431 C -0.90352 0.02338 -0.91341 0.02338 -0.92331 0.02153 C -0.93529 0.01898 -0.93151 0.0162 -0.9405 0.01042 C -0.94245 0.00903 -0.94466 0.00856 -0.94675 0.00764 C -0.94883 0.00486 -0.95078 0.00162 -0.953 -0.00069 C -0.95495 -0.00301 -0.95716 -0.0044 -0.95925 -0.00625 C -0.96081 -0.0081 -0.96237 -0.00995 -0.96393 -0.01181 C -0.9862 -0.00972 -0.98568 -0.01644 -0.99831 -0.00347 C -0.99987 -0.00185 -1.00143 0.00023 -1.003 0.00208 C -1.00313 0.00417 -1.00521 0.02384 -1.00612 0.02708 C -1.00729 0.03194 -1.00938 0.03611 -1.01081 0.04097 C -1.01146 0.04352 -1.0112 0.04722 -1.01237 0.04931 C -1.01341 0.05116 -1.0155 0.05116 -1.01706 0.05208 C -1.02018 0.05023 -1.02383 0.05023 -1.02643 0.04653 C -1.028 0.04398 -1.02591 0.03657 -1.028 0.03542 C -1.03138 0.0331 -1.03529 0.03727 -1.03893 0.03819 C -1.03997 0.0419 -1.04115 0.04537 -1.04206 0.04931 C -1.04271 0.05278 -1.04271 0.05671 -1.04362 0.06042 C -1.04427 0.06343 -1.0457 0.06574 -1.04675 0.06875 C -1.04779 0.07222 -1.04831 0.07662 -1.04987 0.07986 C -1.05117 0.08287 -1.05677 0.08796 -1.05925 0.08819 C -1.07005 0.08889 -1.08112 0.08819 -1.09206 0.08819 " pathEditMode="relative" rAng="0" ptsTypes="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891" y="-30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2.08333E-7 0.00023 C -0.00573 -0.00185 -0.01159 -0.00347 -0.01719 -0.00556 C -0.01888 -0.00625 -0.02031 -0.00833 -0.02188 -0.00833 C -0.02357 -0.00833 -0.025 -0.00648 -0.02656 -0.00556 C -0.03346 0.00648 -0.03529 0.01227 -0.04219 0.01944 C -0.04427 0.02129 -0.04635 0.02315 -0.04844 0.025 C -0.04948 0.02778 -0.05013 0.03102 -0.05156 0.03333 C -0.05326 0.03542 -0.0638 0.03866 -0.06406 0.03889 C -0.06563 0.03518 -0.06732 0.03148 -0.06875 0.02778 C -0.06992 0.025 -0.07005 0.01944 -0.07188 0.01944 C -0.07878 0.01852 -0.08555 0.02292 -0.09219 0.025 C -0.11159 0.03055 -0.08464 0.02523 -0.11719 0.03055 L -0.14844 0.02778 C -0.15143 0.02639 -0.15156 0.01829 -0.15313 0.01389 C -0.15469 0.00995 -0.15586 0.00579 -0.15781 0.00278 C -0.16185 -0.00324 -0.16719 -0.00394 -0.17188 -0.00556 C -0.18151 1.48148E-6 -0.17526 -0.00463 -0.18906 0.01389 C -0.19688 0.02407 -0.19323 0.01944 -0.2 0.02778 C -0.20365 0.02592 -0.20781 0.02546 -0.21094 0.02222 C -0.21602 0.0169 -0.21693 0.00208 -0.21875 -0.00556 C -0.225 -0.03218 -0.22161 -0.01273 -0.22813 -0.03611 C -0.22943 -0.04074 -0.22995 -0.04583 -0.23125 -0.05 C -0.23307 -0.05602 -0.2375 -0.06667 -0.2375 -0.06644 C -0.23958 -0.06574 -0.24206 -0.06621 -0.24375 -0.06389 C -0.25195 -0.0544 -0.24063 -0.05463 -0.25313 -0.05 C -0.25885 -0.04815 -0.26458 -0.04815 -0.27031 -0.04722 C -0.2724 -0.04537 -0.27474 -0.04421 -0.27656 -0.04167 C -0.27839 -0.03958 -0.27956 -0.03588 -0.28125 -0.03333 C -0.28281 -0.03125 -0.28438 -0.02963 -0.28594 -0.02778 C -0.28906 -0.02871 -0.29284 -0.02732 -0.29531 -0.03056 C -0.29766 -0.03357 -0.29701 -0.04028 -0.29844 -0.04445 C -0.29961 -0.04792 -0.30156 -0.05 -0.30313 -0.05278 C -0.30521 -0.05185 -0.30768 -0.05232 -0.30938 -0.05 C -0.31094 -0.04815 -0.31133 -0.04445 -0.3125 -0.04167 C -0.31393 -0.03866 -0.31563 -0.03611 -0.31719 -0.03333 C -0.32396 -0.03426 -0.33086 -0.03426 -0.3375 -0.03611 C -0.3401 -0.03704 -0.34271 -0.04028 -0.34531 -0.04167 C -0.3655 -0.05371 -0.34701 -0.04005 -0.37031 -0.05556 C -0.37409 -0.0581 -0.37747 -0.06111 -0.38125 -0.06389 C -0.38333 -0.06574 -0.38542 -0.06806 -0.3875 -0.06945 C -0.39375 -0.07361 -0.40026 -0.07639 -0.40625 -0.08056 L -0.41406 -0.08611 C -0.42122 -0.08519 -0.42865 -0.08681 -0.43594 -0.08333 C -0.43763 -0.08264 -0.43646 -0.07732 -0.4375 -0.075 C -0.44232 -0.06505 -0.44987 -0.05903 -0.45313 -0.04722 C -0.45469 -0.04167 -0.45573 -0.03542 -0.45781 -0.03056 C -0.4599 -0.02593 -0.46276 -0.02292 -0.4655 -0.01945 C -0.47122 -0.01273 -0.48281 1.48148E-6 -0.48281 0.00023 C -0.49362 -0.00648 -0.48138 0.00208 -0.49688 -0.01945 C -0.50065 -0.025 -0.50547 -0.02801 -0.50925 -0.03333 C -0.51224 -0.0375 -0.51432 -0.04306 -0.51719 -0.04722 C -0.52357 -0.05695 -0.53047 -0.06621 -0.53737 -0.075 C -0.54115 -0.07963 -0.54453 -0.08496 -0.54831 -0.08889 C -0.55234 -0.09329 -0.56081 -0.1 -0.56081 -0.09977 C -0.56263 -0.0963 -0.56536 -0.09329 -0.56719 -0.08889 C -0.57409 -0.0713 -0.56536 -0.0838 -0.575 -0.06667 C -0.57734 -0.06227 -0.58294 -0.05857 -0.58594 -0.05556 C -0.6013 -0.04005 -0.57474 -0.0632 -0.6 -0.04445 C -0.603 -0.04213 -0.60586 -0.03843 -0.60938 -0.03611 C -0.61276 -0.0338 -0.61654 -0.03241 -0.62031 -0.03056 C -0.62617 -0.02778 -0.62773 -0.02732 -0.63438 -0.025 C -0.63997 -0.02685 -0.64583 -0.02847 -0.65143 -0.03056 C -0.65313 -0.03125 -0.65469 -0.03218 -0.65625 -0.03333 C -0.66589 -0.04213 -0.65547 -0.03634 -0.66719 -0.05 C -0.6694 -0.05278 -0.67227 -0.05371 -0.675 -0.05556 C -0.67656 -0.05926 -0.6776 -0.06343 -0.67969 -0.06667 C -0.68086 -0.06921 -0.68294 -0.06991 -0.68425 -0.07222 C -0.68672 -0.07732 -0.69063 -0.08889 -0.69063 -0.08866 C -0.69141 -0.07847 -0.69115 -0.06713 -0.69518 -0.05833 C -0.70052 -0.04722 -0.7138 -0.05116 -0.71862 -0.05 C -0.72318 -0.04931 -0.73125 -0.0463 -0.73594 -0.04445 C -0.74883 -0.0331 -0.73815 -0.04097 -0.76237 -0.03333 C -0.76458 -0.03287 -0.76641 -0.03125 -0.76875 -0.03056 C -0.77227 -0.0294 -0.77604 -0.02917 -0.77969 -0.02778 C -0.78828 -0.02477 -0.7901 -0.02361 -0.79688 -0.01945 C -0.79896 -0.02408 -0.80104 -0.02871 -0.80313 -0.03333 C -0.80417 -0.03611 -0.80495 -0.03935 -0.80625 -0.04167 C -0.80807 -0.04583 -0.81068 -0.04884 -0.8125 -0.05278 C -0.81432 -0.05718 -0.8155 -0.06227 -0.81719 -0.06667 C -0.8181 -0.06968 -0.81927 -0.07222 -0.82031 -0.075 C -0.81862 -0.06366 -0.81654 -0.05695 -0.82188 -0.04445 C -0.82305 -0.04144 -0.82604 -0.04283 -0.82813 -0.04167 C -0.84675 -0.03171 -0.82891 -0.03727 -0.85938 -0.03333 C -0.86927 -0.03426 -0.87917 -0.03426 -0.88906 -0.03611 C -0.90104 -0.03866 -0.89727 -0.04144 -0.90625 -0.04722 C -0.9082 -0.04861 -0.91042 -0.04908 -0.9125 -0.05 C -0.91458 -0.05278 -0.91654 -0.05602 -0.91875 -0.05833 C -0.9207 -0.06065 -0.92292 -0.06204 -0.925 -0.06389 C -0.92656 -0.06574 -0.92813 -0.06759 -0.92969 -0.06945 C -0.95195 -0.06736 -0.95143 -0.07408 -0.96406 -0.06111 C -0.96563 -0.05949 -0.96719 -0.05741 -0.96875 -0.05556 C -0.96888 -0.05347 -0.97096 -0.0338 -0.97188 -0.03056 C -0.97305 -0.0257 -0.97513 -0.02153 -0.97656 -0.01667 C -0.97721 -0.01412 -0.97695 -0.01042 -0.97813 -0.00833 C -0.97917 -0.00648 -0.98125 -0.00648 -0.98281 -0.00556 C -0.98594 -0.00741 -0.98958 -0.00741 -0.99219 -0.01111 C -0.99375 -0.01366 -0.99167 -0.02107 -0.99375 -0.02222 C -0.99714 -0.02454 -1.00104 -0.02037 -1.00469 -0.01945 C -1.00573 -0.01574 -1.0069 -0.01227 -1.00781 -0.00833 C -1.00846 -0.00486 -1.00846 -0.00093 -1.00938 0.00278 C -1.01003 0.00579 -1.01146 0.0081 -1.0125 0.01111 C -1.01354 0.01458 -1.01406 0.01898 -1.01563 0.02222 C -1.01693 0.02523 -1.02253 0.03032 -1.025 0.03055 C -1.03581 0.03125 -1.04688 0.03055 -1.05781 0.03055 " pathEditMode="relative" rAng="0" ptsTypes="AAAAAAAAAAAAAAAAAAAAAAAAAAAAAA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891" y="-30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4.58333E-6 0.00023 C 0.00261 -0.00648 0.0043 -0.01458 0.00782 -0.01944 C 0.01029 -0.02338 0.01407 -0.02315 0.01719 -0.025 C 0.03985 -0.03981 0.00691 -0.02037 0.03594 -0.03611 C 0.03907 -0.03796 0.04206 -0.04028 0.04532 -0.04167 C 0.04831 -0.04305 0.05157 -0.04352 0.05469 -0.04444 C 0.05834 -0.04352 0.06224 -0.04467 0.06563 -0.04167 C 0.06706 -0.04051 0.0668 -0.03634 0.06719 -0.03333 C 0.06784 -0.02801 0.06784 -0.02222 0.06875 -0.01667 C 0.06941 -0.01204 0.07084 -0.00764 0.07188 -0.00278 C 0.0724 -0.00023 0.07292 0.00278 0.07344 0.00556 C 0.08295 0.00208 0.08112 0.00394 0.09063 -0.00555 C 0.09844 -0.01366 0.10534 -0.02546 0.11407 -0.03055 C 0.12279 -0.03588 0.13138 -0.04167 0.14063 -0.04444 C 0.14519 -0.04606 0.15 -0.04606 0.15469 -0.04722 C 0.1573 -0.04792 0.1599 -0.04907 0.1625 -0.05 C 0.16823 -0.04907 0.17422 -0.05046 0.17969 -0.04722 C 0.18125 -0.0463 0.18008 -0.04097 0.18125 -0.03889 C 0.18334 -0.03518 0.18633 -0.03333 0.18907 -0.03055 C 0.1931 -0.02685 0.19714 -0.02222 0.20157 -0.01944 L 0.21094 -0.01389 L 0.24688 -0.01944 C 0.26172 -0.02222 0.25105 -0.02222 0.26719 -0.02778 C 0.27123 -0.0294 0.27553 -0.02963 0.27969 -0.03055 L 0.29063 -0.03333 C 0.29584 -0.03241 0.30144 -0.03449 0.30625 -0.03055 C 0.30821 -0.02917 0.30586 -0.02153 0.30782 -0.01944 C 0.30964 -0.01759 0.31185 -0.02176 0.31407 -0.02222 C 0.3181 -0.02361 0.3224 -0.02407 0.32657 -0.025 C 0.32969 -0.02592 0.33282 -0.02685 0.33594 -0.02778 L 0.35625 -0.025 C 0.3586 -0.02315 0.35691 -0.01574 0.35782 -0.01111 C 0.35847 -0.00741 0.36003 -0.00393 0.36094 -1.11111E-6 C 0.36211 0.00625 0.36185 0.01366 0.36407 0.01945 C 0.36524 0.02269 0.36823 0.02315 0.37032 0.025 C 0.38191 0.01968 0.37136 0.02593 0.38282 0.01389 C 0.4 -0.00463 0.38425 0.01736 0.40469 -0.00833 C 0.40795 -0.01273 0.41068 -0.01829 0.41407 -0.02222 C 0.41745 -0.02662 0.42136 -0.0294 0.425 -0.03333 C 0.42865 -0.03773 0.43204 -0.04329 0.43594 -0.04722 C 0.43972 -0.05139 0.4556 -0.06157 0.45938 -0.06389 C 0.46081 -0.06505 0.4625 -0.06551 0.46407 -0.06667 C 0.47474 -0.07639 0.46198 -0.06944 0.475 -0.075 C 0.48347 -0.07014 0.47696 -0.07592 0.48438 -0.05833 C 0.48568 -0.05532 0.4875 -0.05301 0.48907 -0.05 C 0.49115 -0.0456 0.49336 -0.04097 0.49532 -0.03611 C 0.49701 -0.03171 0.49792 -0.02639 0.5 -0.02222 C 0.50456 -0.01319 0.50821 -0.01088 0.51407 -0.00555 C 0.51823 -0.00648 0.52266 -0.00555 0.52657 -0.00833 C 0.53829 -0.01736 0.53269 -0.0213 0.54063 -0.03055 C 0.54193 -0.03241 0.54375 -0.03241 0.54532 -0.03333 C 0.54636 -0.03611 0.54688 -0.03958 0.54844 -0.04167 C 0.55013 -0.04444 0.55248 -0.0456 0.55469 -0.04722 C 0.56941 -0.05903 0.55508 -0.04653 0.57344 -0.05833 C 0.57553 -0.05995 0.57761 -0.06204 0.57969 -0.06389 C 0.59258 -0.05833 0.57982 -0.06528 0.59063 -0.05555 C 0.59206 -0.0544 0.59362 -0.0537 0.59532 -0.05278 C 0.59987 -0.05092 0.60469 -0.04907 0.60938 -0.04722 C 0.61094 -0.04537 0.61211 -0.0412 0.61407 -0.04167 C 0.61589 -0.04236 0.61719 -0.05 0.61719 -0.04977 " pathEditMode="relative" rAng="0" ptsTypes="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59" y="-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3.33333E-6 0.00023 L 0.01445 -0.0257 L 0.01705 -0.03033 C 0.02226 -0.02963 0.02799 -0.03149 0.03281 -0.02801 C 0.03515 -0.02639 0.03593 -0.02061 0.03672 -0.01621 C 0.03763 -0.01181 0.03763 -0.00695 0.03815 -0.00232 C 0.03854 0.00162 0.03906 0.00555 0.03945 0.00949 C 0.03984 0.01412 0.03945 0.01944 0.04075 0.02338 C 0.0414 0.02569 0.04336 0.025 0.04466 0.02592 C 0.04687 0.0243 0.04896 0.02245 0.0513 0.02106 C 0.05338 0.0199 0.05586 0.0206 0.05781 0.01875 C 0.05989 0.01689 0.06653 0.00115 0.06705 4.07407E-6 C 0.06914 -0.00394 0.07148 -0.00741 0.07356 -0.01158 C 0.07591 -0.01621 0.07799 -0.02107 0.08021 -0.0257 C 0.08307 -0.03149 0.08333 -0.02963 0.08541 -0.03727 C 0.08606 -0.03959 0.08632 -0.0419 0.08685 -0.04422 C 0.08854 -0.04352 0.09049 -0.04375 0.09205 -0.0419 C 0.0957 -0.03774 0.09466 -0.0294 0.09596 -0.02338 C 0.09817 -0.01366 0.10013 -0.01135 0.1039 -0.00463 C 0.10481 -0.00139 0.10534 0.00208 0.10651 0.00486 C 0.10846 0.00902 0.11172 0.01018 0.11445 0.0118 C 0.11666 0.01111 0.11914 0.01157 0.12096 0.00949 C 0.12161 0.00879 0.12682 -0.00463 0.1276 -0.00695 C 0.12851 -0.00996 0.12877 -0.01389 0.13021 -0.01621 C 0.13125 -0.01806 0.13294 -0.0176 0.13411 -0.01852 C 0.14674 -0.02963 0.12565 -0.01598 0.14596 -0.02801 C 0.15078 -0.02639 0.15573 -0.025 0.16054 -0.02338 C 0.16185 -0.02269 0.16315 -0.02199 0.16445 -0.02084 C 0.16666 -0.01899 0.16901 -0.01667 0.17096 -0.01389 C 0.17252 -0.01204 0.17382 -0.00949 0.175 -0.00695 C 0.17695 -0.00255 0.18021 0.00717 0.18021 0.0074 C 0.18203 0.00555 0.18398 0.00463 0.18554 0.00254 C 0.18672 0.00069 0.18659 -0.00417 0.18815 -0.00463 C 0.19466 -0.00602 0.2013 -0.00301 0.20781 -0.00232 L 0.23021 4.07407E-6 C 0.23203 0.00254 0.23346 0.00555 0.23554 0.00717 C 0.2375 0.00879 0.23984 0.00856 0.24205 0.00949 C 0.24843 0.01203 0.24726 0.01157 0.2539 0.01643 C 0.25781 0.01574 0.26367 0.02013 0.26575 0.01412 C 0.2694 0.00416 0.25898 -0.01991 0.25781 -0.02801 C 0.25742 -0.03102 0.25768 -0.03473 0.25651 -0.03727 C 0.25573 -0.03936 0.25117 -0.03959 0.2526 -0.03959 C 0.25625 -0.03959 0.26015 -0.03519 0.26315 -0.03264 C 0.27239 -0.03334 0.28151 -0.03496 0.29075 -0.03496 C 0.2983 -0.03496 0.30156 -0.03311 0.30794 -0.03033 C 0.31601 -0.01574 0.30416 -0.03542 0.31445 -0.02338 C 0.31601 -0.02153 0.31679 -0.01783 0.31836 -0.01621 C 0.32083 -0.01389 0.3263 -0.01158 0.3263 -0.01135 C 0.3276 -0.0132 0.32916 -0.01412 0.33021 -0.01621 C 0.3319 -0.01968 0.33281 -0.02408 0.33424 -0.02801 C 0.33502 -0.03033 0.33554 -0.03334 0.33685 -0.03496 C 0.33893 -0.03797 0.34231 -0.03727 0.34479 -0.03727 " pathEditMode="relative" rAng="0" ptsTypes="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40" y="-9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41667E-6 7.40741E-7 L -5.41667E-6 7.40741E-7 C -0.00196 0.00463 -0.00522 0.00856 -0.00574 0.01435 C -0.006 0.01713 -0.00261 0.01319 -0.00118 0.01227 C 0.00038 0.01111 0.00182 0.00902 0.00338 0.0081 C 0.0065 0.00648 0.00963 0.00555 0.01262 0.00416 C 0.01379 0.00347 0.01497 0.00254 0.01614 0.00208 C 0.0177 0.00115 0.01926 0.00069 0.0207 7.40741E-7 C 0.02421 0.00069 0.02773 0.00115 0.03111 0.00208 C 0.03267 0.00254 0.03437 0.00254 0.0358 0.00416 C 0.03801 0.00671 0.03892 0.01273 0.04153 0.01435 L 0.04843 0.01852 C 0.05077 0.01782 0.05325 0.01828 0.05533 0.01643 C 0.05663 0.01527 0.05676 0.01203 0.05767 0.01018 C 0.05872 0.00787 0.06015 0.00625 0.06119 0.00416 C 0.06197 0.00208 0.06262 -0.00023 0.0634 -0.00209 C 0.06536 -0.00625 0.06666 -0.00718 0.06926 -0.01019 C 0.07135 -0.01598 0.07135 -0.0176 0.07499 -0.0206 C 0.07721 -0.02223 0.08189 -0.02454 0.08189 -0.02454 C 0.08267 -0.02662 0.08281 -0.03033 0.08424 -0.03079 C 0.08801 -0.03195 0.09192 -0.03033 0.0957 -0.02871 C 0.09713 -0.02824 0.09804 -0.02616 0.09921 -0.02454 C 0.10077 -0.02269 0.10221 -0.02037 0.10377 -0.01852 C 0.11132 -0.01019 0.10598 -0.01875 0.1108 -0.01019 C 0.11184 -0.01088 0.11327 -0.01088 0.11419 -0.01227 C 0.11575 -0.01459 0.11666 -0.0176 0.1177 -0.0206 C 0.12017 -0.02824 0.11705 -0.0257 0.12109 -0.03287 C 0.12161 -0.0338 0.12786 -0.0419 0.12916 -0.04306 C 0.13111 -0.04468 0.13307 -0.04584 0.13502 -0.04723 C 0.14036 -0.04653 0.14583 -0.04676 0.15116 -0.04514 C 0.15286 -0.04468 0.15403 -0.04098 0.15572 -0.04098 C 0.1582 -0.04098 0.16041 -0.04375 0.16262 -0.04514 C 0.1634 -0.04723 0.16406 -0.04954 0.16497 -0.05139 C 0.16679 -0.05486 0.1707 -0.06158 0.1707 -0.06158 C 0.17616 -0.06019 0.1815 -0.05926 0.18684 -0.05741 C 0.18932 -0.05648 0.19153 -0.05463 0.19387 -0.05324 C 0.19491 -0.05255 0.19609 -0.05139 0.19726 -0.05139 L 0.21575 -0.04931 C 0.21731 -0.04792 0.21887 -0.04676 0.22031 -0.04514 C 0.22669 -0.03773 0.21809 -0.04375 0.22616 -0.03889 C 0.22838 -0.03565 0.23072 -0.03218 0.23307 -0.02871 C 0.23385 -0.02755 0.23437 -0.02547 0.23541 -0.02454 C 0.23671 -0.02338 0.2384 -0.02338 0.23997 -0.02269 C 0.24114 -0.02199 0.24231 -0.0213 0.24348 -0.0206 C 0.24583 -0.03797 0.24257 -0.02014 0.24804 -0.03496 C 0.24869 -0.03658 0.2483 -0.03959 0.24921 -0.04098 C 0.25312 -0.04815 0.2552 -0.04861 0.25963 -0.05139 C 0.2707 -0.0507 0.28189 -0.05047 0.29309 -0.04931 C 0.29426 -0.04908 0.29531 -0.04723 0.29648 -0.04723 C 0.30195 -0.04723 0.30728 -0.04861 0.31262 -0.04931 C 0.31379 -0.05 0.31497 -0.0507 0.31614 -0.05139 C 0.31835 -0.05209 0.32083 -0.05209 0.32304 -0.05324 C 0.32473 -0.05417 0.32616 -0.05602 0.3276 -0.05741 C 0.32838 -0.0588 0.32903 -0.06042 0.32994 -0.06158 C 0.33098 -0.06273 0.33228 -0.06273 0.33346 -0.06366 C 0.33424 -0.06412 0.33502 -0.06505 0.3358 -0.06551 " pathEditMode="relative" ptsTypes="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25704" y="1222369"/>
            <a:ext cx="11393380" cy="31068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“W</a:t>
            </a:r>
            <a:r>
              <a:rPr lang="en-GB" sz="36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en sh</a:t>
            </a:r>
            <a:r>
              <a:rPr lang="en-GB" sz="36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 pricks her fing</a:t>
            </a:r>
            <a:r>
              <a:rPr lang="en-GB" sz="3600" b="1" dirty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 sh</a:t>
            </a:r>
            <a:r>
              <a:rPr lang="en-GB" sz="36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 will fall into a d</a:t>
            </a:r>
            <a:r>
              <a:rPr lang="en-GB" sz="36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p sl</a:t>
            </a:r>
            <a:r>
              <a:rPr lang="en-GB" sz="36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p,” s</a:t>
            </a:r>
            <a:r>
              <a:rPr lang="en-GB" sz="3600" b="1" dirty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d th</a:t>
            </a:r>
            <a:r>
              <a:rPr lang="en-GB" sz="3600" b="1" dirty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 bl</a:t>
            </a:r>
            <a:r>
              <a:rPr lang="en-GB" sz="3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ue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 f</a:t>
            </a:r>
            <a:r>
              <a:rPr lang="en-GB" sz="3600" b="1" dirty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air</a:t>
            </a:r>
            <a:r>
              <a:rPr lang="en-GB" sz="36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871" y="614764"/>
            <a:ext cx="416163" cy="4809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195" y="599264"/>
            <a:ext cx="416163" cy="480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82" y="622183"/>
            <a:ext cx="416163" cy="4809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15" y="1034253"/>
            <a:ext cx="1412148" cy="2049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48" y="3593511"/>
            <a:ext cx="1620317" cy="23516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1488" y="1386032"/>
            <a:ext cx="1496144" cy="21714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56" y="1351761"/>
            <a:ext cx="2822145" cy="535409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737782" y="1504402"/>
            <a:ext cx="2809890" cy="5330845"/>
            <a:chOff x="3737782" y="1475827"/>
            <a:chExt cx="2809890" cy="533084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782" y="1475827"/>
              <a:ext cx="2809890" cy="533084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0318">
              <a:off x="3825058" y="3738385"/>
              <a:ext cx="2060850" cy="125186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672" y="-184225"/>
            <a:ext cx="416163" cy="48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92 3.33333E-6 C 0.06367 3.33333E-6 0.09987 0.05532 0.09987 0.12268 C 0.09987 0.20301 0.05977 0.23148 0.03581 0.24375 L 0.00391 0.25625 C -0.02005 0.26852 -0.06003 0.2993 -0.06003 0.38958 C -0.06003 0.44699 -0.02396 0.5125 0.01992 0.5125 C 0.06367 0.5125 0.09987 0.44699 0.09987 0.38958 C 0.09987 0.2993 0.05977 0.26852 0.03581 0.25625 L 0.00391 0.24375 C -0.02005 0.23148 -0.06003 0.20301 -0.06003 0.12268 C -0.06003 0.05532 -0.02396 3.33333E-6 0.01992 3.33333E-6 Z " pathEditMode="relative" rAng="0" ptsTypes="AAAAAAAAAAA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ep sleep w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38 -1.48148E-6 C -0.0013 -1.48148E-6 0.00534 0.00486 0.00534 0.01158 C 0.00534 0.01921 -0.00221 0.02199 -0.00638 0.02315 L -0.01237 0.02431 C -0.01667 0.02523 -0.02383 0.02847 -0.02383 0.03681 C -0.02383 0.04236 -0.01745 0.04884 -0.00938 0.04884 C -0.0013 0.04884 0.00534 0.04236 0.00534 0.03681 C 0.00534 0.02847 -0.00221 0.02523 -0.00638 0.02431 L -0.01237 0.02315 C -0.01667 0.02199 -0.02383 0.01921 -0.02383 0.01158 C -0.02383 0.00486 -0.01745 -1.48148E-6 -0.00938 -1.48148E-6 Z " pathEditMode="relative" rAng="0" ptsTypes="AAAA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4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3.7037E-7 C 0.01042 -3.7037E-7 0.01927 0.00278 0.01927 0.00625 C 0.01927 0.01042 0.00951 0.01181 0.00378 0.01273 L -0.00391 0.01319 C -0.00951 0.01389 -0.01901 0.01551 -0.01901 0.02014 C -0.01901 0.02315 -0.01055 0.02685 2.08333E-7 0.02685 C 0.01042 0.02685 0.01927 0.02315 0.01927 0.02014 C 0.01927 0.01551 0.00951 0.01389 0.00378 0.01319 L -0.00391 0.01273 C -0.00951 0.01181 -0.01901 0.01042 -0.01901 0.00625 C -0.01901 0.00278 -0.01055 -3.7037E-7 2.08333E-7 -3.7037E-7 Z " pathEditMode="relative" rAng="0" ptsTypes="AAAAAAAAA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64669" y="1309294"/>
            <a:ext cx="12027331" cy="22864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Sh</a:t>
            </a:r>
            <a:r>
              <a:rPr lang="en-GB" sz="36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 will k</a:t>
            </a:r>
            <a:r>
              <a:rPr lang="en-GB" sz="36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p asl</a:t>
            </a:r>
            <a:r>
              <a:rPr lang="en-GB" sz="36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p for 100 y</a:t>
            </a:r>
            <a:r>
              <a:rPr lang="en-GB" sz="3600" b="1" dirty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ear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s and will w</a:t>
            </a:r>
            <a:r>
              <a:rPr lang="en-GB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k</a:t>
            </a:r>
            <a:r>
              <a:rPr lang="en-GB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 w</a:t>
            </a:r>
            <a:r>
              <a:rPr lang="en-GB" sz="36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en a prin</a:t>
            </a:r>
            <a:r>
              <a:rPr lang="en-GB" sz="3600" b="1" dirty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en-GB" sz="36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 kisses her,” s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d 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pink f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air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31" y="1772586"/>
            <a:ext cx="1412148" cy="20495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6796" y="4028808"/>
            <a:ext cx="1496144" cy="21714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56" y="1351761"/>
            <a:ext cx="2822145" cy="53540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478" y="639649"/>
            <a:ext cx="416163" cy="4809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88" y="575519"/>
            <a:ext cx="416163" cy="480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192" y="645859"/>
            <a:ext cx="416163" cy="4809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461" y="1457106"/>
            <a:ext cx="1620317" cy="235166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37782" y="1504402"/>
            <a:ext cx="2809890" cy="5330845"/>
            <a:chOff x="3737782" y="1475827"/>
            <a:chExt cx="2809890" cy="533084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782" y="1475827"/>
              <a:ext cx="2809890" cy="533084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0318">
              <a:off x="3825058" y="3738385"/>
              <a:ext cx="2060850" cy="1251868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215" y="-143916"/>
            <a:ext cx="416163" cy="4809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65" y="666533"/>
            <a:ext cx="416163" cy="48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9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C 0.05078 3.7037E-6 0.09336 0.05995 0.09336 0.13356 C 0.09336 0.22083 0.04662 0.25185 0.01836 0.26551 L -0.01823 0.27916 C -0.04661 0.2912 -0.09231 0.32546 -0.09231 0.42314 C -0.09231 0.48657 -0.05078 0.55856 -2.70833E-6 0.55856 C 0.05078 0.55856 0.09336 0.48657 0.09336 0.42314 C 0.09336 0.32546 0.04662 0.2912 0.01836 0.27916 L -0.01823 0.26551 C -0.04661 0.25185 -0.09231 0.22083 -0.09231 0.13356 C -0.09231 0.05995 -0.05078 3.7037E-6 -2.70833E-6 3.7037E-6 Z " pathEditMode="relative" rAng="0" ptsTypes="AAAAAAAAAAA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7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nce kiss w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557 -3.7037E-7 C -0.03763 -3.7037E-7 -0.03099 0.0081 -0.03099 0.01806 C -0.03099 0.02986 -0.03828 0.03403 -0.04271 0.03588 L -0.04844 0.03773 C -0.05286 0.03935 -0.06002 0.04398 -0.06002 0.05718 C -0.06002 0.06574 -0.05351 0.07546 -0.04557 0.07546 C -0.03763 0.07546 -0.03099 0.06574 -0.03099 0.05718 C -0.03099 0.04398 -0.03828 0.03935 -0.04271 0.03773 L -0.04844 0.03588 C -0.05286 0.03403 -0.06002 0.02986 -0.06002 0.01806 C -0.06002 0.0081 -0.05351 -3.7037E-7 -0.04557 -3.7037E-7 Z " pathEditMode="relative" rAng="0" ptsTypes="AAAA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7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4557 -3.33333E-6 C -0.03763 -3.33333E-6 -0.03099 0.00811 -0.03099 0.01806 C -0.03099 0.02986 -0.03828 0.03403 -0.0427 0.03588 L -0.04843 0.03773 C -0.05286 0.03936 -0.06002 0.04398 -0.06002 0.05718 C -0.06002 0.06574 -0.05351 0.07547 -0.04557 0.07547 C -0.03763 0.07547 -0.03099 0.06574 -0.03099 0.05718 C -0.03099 0.04398 -0.03828 0.03936 -0.0427 0.03773 L -0.04843 0.03588 C -0.05286 0.03403 -0.06002 0.02986 -0.06002 0.01806 C -0.06002 0.00811 -0.05351 -3.33333E-6 -0.04557 -3.33333E-6 Z " pathEditMode="relative" rAng="0" ptsTypes="AAAAAAAAA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00098" y="743597"/>
            <a:ext cx="11393380" cy="31068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GB" sz="3600" b="1" dirty="0" smtClean="0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th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b</a:t>
            </a:r>
            <a:r>
              <a:rPr lang="en-GB" sz="3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b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gr</a:t>
            </a:r>
            <a:r>
              <a:rPr lang="en-GB" sz="36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ew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int</a:t>
            </a:r>
            <a:r>
              <a:rPr lang="en-GB" sz="36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a sw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t prin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ess.</a:t>
            </a: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419" y="124360"/>
            <a:ext cx="416163" cy="4809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0318">
            <a:off x="3713679" y="3948394"/>
            <a:ext cx="1648189" cy="10011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66" y="1313728"/>
            <a:ext cx="1412148" cy="20495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383" y="3665573"/>
            <a:ext cx="1620317" cy="23516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137" y="2180976"/>
            <a:ext cx="1496144" cy="21714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046" y="2096038"/>
            <a:ext cx="1745369" cy="370423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132" y="124359"/>
            <a:ext cx="416163" cy="48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4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eet prin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2.96296E-6 C -0.04506 2.96296E-6 -0.04063 0.00717 -0.04063 0.0162 C -0.04063 0.02662 -0.04558 0.03032 -0.04844 0.03194 L -0.05235 0.03379 C -0.05521 0.03541 -0.06003 0.03935 -0.06003 0.05115 C -0.06003 0.05879 -0.05573 0.06759 -0.05039 0.06759 C -0.04506 0.06759 -0.04063 0.05879 -0.04063 0.05115 C -0.04063 0.03935 -0.04558 0.03541 -0.04844 0.03379 L -0.05235 0.03194 C -0.05521 0.03032 -0.06003 0.02662 -0.06003 0.0162 C -0.06003 0.00717 -0.05573 2.96296E-6 -0.05039 2.96296E-6 Z " pathEditMode="relative" rAng="0" ptsTypes="AAAAAAAAAAA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2.22222E-6 C -0.04505 -2.22222E-6 -0.04062 0.00718 -0.04062 0.01621 C -0.04062 0.02662 -0.04557 0.03033 -0.04843 0.03195 L -0.05234 0.0338 C -0.0552 0.03542 -0.06002 0.03935 -0.06002 0.05116 C -0.06002 0.0588 -0.05572 0.06759 -0.05039 0.06759 C -0.04505 0.06759 -0.04062 0.0588 -0.04062 0.05116 C -0.04062 0.03935 -0.04557 0.03542 -0.04843 0.0338 L -0.05234 0.03195 C -0.0552 0.03033 -0.06002 0.02662 -0.06002 0.01621 C -0.06002 0.00718 -0.05572 -2.22222E-6 -0.05039 -2.22222E-6 Z " pathEditMode="relative" rAng="0" ptsTypes="AAAAAAAAAAA">
                                      <p:cBhvr>
                                        <p:cTn id="15" dur="2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1.11111E-6 C -0.04505 1.11111E-6 -0.04062 0.00717 -0.04062 0.0162 C -0.04062 0.02662 -0.04557 0.03032 -0.04843 0.03194 L -0.05234 0.0338 C -0.0552 0.03542 -0.06002 0.03935 -0.06002 0.05116 C -0.06002 0.0588 -0.05573 0.06759 -0.05039 0.06759 C -0.04505 0.06759 -0.04062 0.0588 -0.04062 0.05116 C -0.04062 0.03935 -0.04557 0.03542 -0.04843 0.0338 L -0.05234 0.03194 C -0.0552 0.03032 -0.06002 0.02662 -0.06002 0.0162 C -0.06002 0.00717 -0.05573 1.11111E-6 -0.05039 1.11111E-6 Z " pathEditMode="relative" rAng="0" ptsTypes="AAAAAAAAAAA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00098" y="1493751"/>
            <a:ext cx="11393380" cy="31068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W</a:t>
            </a:r>
            <a:r>
              <a:rPr lang="en-GB" sz="36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 will k</a:t>
            </a:r>
            <a:r>
              <a:rPr lang="en-GB" sz="36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p us all asl</a:t>
            </a:r>
            <a:r>
              <a:rPr lang="en-GB" sz="36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p with her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,” 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GB" sz="3600" b="1" dirty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d th</a:t>
            </a:r>
            <a:r>
              <a:rPr lang="en-GB" sz="3600" b="1" dirty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 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gr</a:t>
            </a:r>
            <a:r>
              <a:rPr lang="en-GB" sz="36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n f</a:t>
            </a:r>
            <a:r>
              <a:rPr lang="en-GB" sz="3600" b="1" dirty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air</a:t>
            </a:r>
            <a:r>
              <a:rPr lang="en-GB" sz="36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826" y="80579"/>
            <a:ext cx="416163" cy="4809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680" y="814059"/>
            <a:ext cx="416163" cy="480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200" y="80580"/>
            <a:ext cx="416163" cy="4809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138" y="1415606"/>
            <a:ext cx="1412148" cy="2049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833" y="1215359"/>
            <a:ext cx="1620317" cy="23516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838" y="3896694"/>
            <a:ext cx="1496144" cy="21714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56" y="1351761"/>
            <a:ext cx="2822145" cy="535409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737782" y="1504402"/>
            <a:ext cx="2809890" cy="5330845"/>
            <a:chOff x="3737782" y="1475827"/>
            <a:chExt cx="2809890" cy="533084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782" y="1475827"/>
              <a:ext cx="2809890" cy="533084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0318">
              <a:off x="3825061" y="3738388"/>
              <a:ext cx="2060850" cy="1251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866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C 0.04218 2.96296E-6 0.07708 0.05648 0.07708 0.12546 C 0.07708 0.2074 0.03841 0.23657 0.01536 0.24907 L -0.01537 0.2618 C -0.03842 0.27407 -0.07683 0.30578 -0.07683 0.39791 C -0.07683 0.45671 -0.04219 0.52384 4.375E-6 0.52384 C 0.04218 0.52384 0.07708 0.45671 0.07708 0.39791 C 0.07708 0.30578 0.03841 0.27407 0.01536 0.2618 L -0.01537 0.24907 C -0.03842 0.23657 -0.07683 0.2074 -0.07683 0.12546 C -0.07683 0.05648 -0.04219 2.96296E-6 4.375E-6 2.96296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l asleep w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-1.11111E-6 C -0.00755 -1.11111E-6 -2.91667E-6 0.00857 -2.91667E-6 0.01921 C -2.91667E-6 0.03171 -0.00846 0.03611 -0.01341 0.0382 L -0.02005 0.04028 C -0.025 0.04213 -0.0332 0.04676 -0.0332 0.06111 C -0.0332 0.07014 -0.02578 0.08056 -0.01666 0.08056 C -0.00755 0.08056 -2.91667E-6 0.07014 -2.91667E-6 0.06111 C -2.91667E-6 0.04676 -0.00846 0.04213 -0.01341 0.04028 L -0.02005 0.0382 C -0.025 0.03611 -0.0332 0.03171 -0.0332 0.01921 C -0.0332 0.00857 -0.02578 -1.11111E-6 -0.01666 -1.11111E-6 Z " pathEditMode="relative" rAng="0" ptsTypes="AAAAAAAAA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1172 1.11111E-6 0.02149 0.00856 0.02149 0.01898 C 0.02149 0.03148 0.01068 0.03588 0.00417 0.03773 L -0.00442 0.03981 C -0.0108 0.04167 -0.02148 0.04653 -0.02148 0.06042 C -0.02148 0.06944 -0.01198 0.07986 -3.95833E-6 0.07986 C 0.01172 0.07986 0.02149 0.06944 0.02149 0.06042 C 0.02149 0.04653 0.01068 0.04167 0.00417 0.03981 L -0.00442 0.03773 C -0.0108 0.03588 -0.02148 0.03148 -0.02148 0.01898 C -0.02148 0.00856 -0.01198 1.11111E-6 -3.95833E-6 1.11111E-6 Z " pathEditMode="relative" rAng="0" ptsTypes="AAAAAAAAA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8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00098" y="743597"/>
            <a:ext cx="11393380" cy="31068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All spinning w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ls w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not to b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s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n.</a:t>
            </a: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031" y="128556"/>
            <a:ext cx="416163" cy="4809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206" y="1721688"/>
            <a:ext cx="3280316" cy="45999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54" y="1252374"/>
            <a:ext cx="1412148" cy="20495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07" y="1513212"/>
            <a:ext cx="1620317" cy="23516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1743" y="2350042"/>
            <a:ext cx="1496144" cy="217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4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3.7037E-7 C -0.04506 3.7037E-7 -0.04063 0.00718 -0.04063 0.0162 C -0.04063 0.02662 -0.04558 0.03032 -0.04844 0.03194 L -0.05235 0.0338 C -0.05521 0.03542 -0.06003 0.03935 -0.06003 0.05116 C -0.06003 0.0588 -0.05573 0.06759 -0.05039 0.06759 C -0.04506 0.06759 -0.04063 0.0588 -0.04063 0.05116 C -0.04063 0.03935 -0.04558 0.03542 -0.04844 0.0338 L -0.05235 0.03194 C -0.05521 0.03032 -0.06003 0.02662 -0.06003 0.0162 C -0.06003 0.00718 -0.05573 3.7037E-7 -0.05039 3.7037E-7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 spinning whee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039 -4.44444E-6 C -0.04505 -4.44444E-6 -0.04062 0.00718 -0.04062 0.01621 C -0.04062 0.02662 -0.04557 0.03033 -0.04844 0.03195 L -0.05234 0.0338 C -0.05521 0.03542 -0.06002 0.03936 -0.06002 0.05116 C -0.06002 0.0588 -0.05573 0.0676 -0.05039 0.0676 C -0.04505 0.0676 -0.04062 0.0588 -0.04062 0.05116 C -0.04062 0.03936 -0.04557 0.03542 -0.04844 0.0338 L -0.05234 0.03195 C -0.05521 0.03033 -0.06002 0.02662 -0.06002 0.01621 C -0.06002 0.00718 -0.05573 -4.44444E-6 -0.05039 -4.44444E-6 Z " pathEditMode="relative" rAng="0" ptsTypes="AAAAAAAAAAA">
                                      <p:cBhvr>
                                        <p:cTn id="8" dur="2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4.07407E-6 C -0.04505 4.07407E-6 -0.04062 0.00717 -0.04062 0.0162 C -0.04062 0.02662 -0.04557 0.03032 -0.04843 0.03194 L -0.05234 0.03379 C -0.0552 0.03541 -0.06002 0.03935 -0.06002 0.05115 C -0.06002 0.05879 -0.05573 0.06759 -0.05039 0.06759 C -0.04505 0.06759 -0.04062 0.05879 -0.04062 0.05115 C -0.04062 0.03935 -0.04557 0.03541 -0.04843 0.03379 L -0.05234 0.03194 C -0.0552 0.03032 -0.06002 0.02662 -0.06002 0.0162 C -0.06002 0.00717 -0.05573 4.07407E-6 -0.05039 4.07407E-6 Z " pathEditMode="relative" rAng="0" ptsTypes="AAAAAAAAAAA">
                                      <p:cBhvr>
                                        <p:cTn id="10" dur="2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14313" y="1299284"/>
            <a:ext cx="11571347" cy="258212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W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en sh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t</a:t>
            </a:r>
            <a:r>
              <a:rPr lang="en-GB" sz="3600" u="sng" dirty="0" smtClean="0">
                <a:latin typeface="Verdana" panose="020B0604030504040204" pitchFamily="34" charset="0"/>
                <a:ea typeface="Verdana" panose="020B0604030504040204" pitchFamily="34" charset="0"/>
              </a:rPr>
              <a:t>ur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d 16 th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prin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ess went to s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a part of th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cas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that 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sh</a:t>
            </a:r>
            <a:r>
              <a:rPr lang="en-GB" sz="36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had not 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n.</a:t>
            </a: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891" y="-168510"/>
            <a:ext cx="416163" cy="4809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720" y="649642"/>
            <a:ext cx="416163" cy="480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83" y="627108"/>
            <a:ext cx="416163" cy="480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97" y="1344291"/>
            <a:ext cx="5742216" cy="55430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742" y="2428263"/>
            <a:ext cx="2268186" cy="4813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635"/>
            <a:ext cx="2766239" cy="57661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92" y="-168513"/>
            <a:ext cx="416163" cy="48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0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875E-6 4.07407E-6 L 6.875E-6 4.07407E-6 L -0.01054 0.00417 C -0.01275 0.00509 -0.01666 0.00671 -0.01874 0.00833 C -0.02044 0.00972 -0.02187 0.01134 -0.02343 0.0125 C -0.0246 0.01342 -0.02591 0.01366 -0.02695 0.01481 C -0.02825 0.01574 -0.02916 0.01829 -0.03046 0.01898 C -0.03671 0.02106 -0.04921 0.02315 -0.04921 0.02315 C -0.05663 0.02222 -0.06419 0.02199 -0.07148 0.02083 C -0.07695 0.02014 -0.07721 0.0162 -0.0832 0.01481 L -0.0914 0.0125 C -0.09257 0.01111 -0.09374 0.00949 -0.09492 0.00833 C -0.09609 0.00741 -0.09726 0.00694 -0.09843 0.00648 C -0.1069 0.00208 -0.09934 0.00648 -0.10898 0.00231 C -0.11028 0.00162 -0.11132 0.00069 -0.11249 4.07407E-6 C -0.11406 -0.0007 -0.11562 -0.00139 -0.11718 -0.00185 C -0.11835 -0.00324 -0.11953 -0.00509 -0.1207 -0.00602 C -0.12304 -0.00787 -0.12773 -0.01019 -0.12773 -0.01019 C -0.1371 -0.00972 -0.14661 -0.00949 -0.15585 -0.00833 C -0.15716 -0.0081 -0.1582 -0.00671 -0.15937 -0.00602 C -0.16132 -0.00533 -0.16328 -0.00463 -0.16523 -0.00417 C -0.16679 -0.00278 -0.16835 -0.00116 -0.16992 4.07407E-6 C -0.17109 0.00092 -0.17239 0.00139 -0.17343 0.00231 C -0.18658 0.01088 -0.17161 0.00185 -0.18632 0.01065 C -0.18788 0.0125 -0.18945 0.01481 -0.19101 0.01667 C -0.19296 0.01898 -0.19518 0.0206 -0.19687 0.02315 C -0.2052 0.03449 -0.19765 0.02963 -0.20624 0.03333 C -0.20937 0.03611 -0.21223 0.04028 -0.21562 0.04167 C -0.21718 0.04259 -0.21887 0.04282 -0.22031 0.04398 C -0.22356 0.04629 -0.22643 0.05023 -0.22968 0.05231 C -0.23229 0.0537 -0.23515 0.05347 -0.23788 0.05417 C -0.25025 0.05787 -0.23788 0.05463 -0.24843 0.05833 C -0.25078 0.05926 -0.25312 0.05972 -0.25546 0.06065 C -0.25976 0.05972 -0.26419 0.05949 -0.26835 0.05833 C -0.26966 0.0581 -0.2707 0.05694 -0.27187 0.05648 L -0.28124 0.05231 C -0.28242 0.05092 -0.28359 0.04907 -0.28476 0.04815 C -0.28593 0.04699 -0.28736 0.04722 -0.28828 0.04583 C -0.28945 0.04444 -0.28958 0.0412 -0.29062 0.03981 C -0.29205 0.03773 -0.29387 0.03704 -0.29531 0.03565 C -0.29661 0.03426 -0.29765 0.03241 -0.29882 0.03148 C -0.29999 0.03032 -0.3013 0.03032 -0.30234 0.02917 C -0.30364 0.02824 -0.30455 0.02616 -0.30585 0.025 C -0.31848 0.01528 -0.30846 0.02616 -0.3164 0.01667 C -0.31757 0.02037 -0.31874 0.02384 -0.31992 0.02731 C -0.3207 0.0294 -0.32135 0.03171 -0.32226 0.03333 C -0.32408 0.03657 -0.32604 0.03935 -0.32812 0.04167 C -0.33242 0.04629 -0.33723 0.05092 -0.34218 0.05231 C -0.34609 0.05324 -0.34999 0.05347 -0.3539 0.05417 C -0.37617 0.05903 -0.34192 0.05463 -0.38671 0.05833 L -0.4371 0.05648 C -0.44062 0.05579 -0.44648 0.04815 -0.44648 0.04815 C -0.44687 0.04583 -0.44739 0.04398 -0.44765 0.04167 C -0.44817 0.03842 -0.44804 0.03449 -0.44882 0.03148 C -0.45468 0.00856 -0.45182 0.02708 -0.45585 0.0125 C -0.45663 0.00972 -0.45755 0.00717 -0.4582 0.00417 C -0.45963 -0.00139 -0.45989 -0.00625 -0.46054 -0.0125 C -0.46145 -0.01227 -0.47486 -0.01042 -0.47812 -0.00833 C -0.49322 0.00254 -0.47512 -0.00509 -0.48984 4.07407E-6 L -0.54726 -0.00185 C -0.54908 -0.00208 -0.55585 -0.00533 -0.55781 -0.00602 C -0.55859 -0.00833 -0.55963 -0.01019 -0.56015 -0.0125 C -0.56236 -0.02107 -0.56262 -0.02639 -0.56367 -0.03519 C -0.56562 -0.03472 -0.5677 -0.03426 -0.56953 -0.03333 C -0.57356 -0.03079 -0.58124 -0.025 -0.58124 -0.025 C -0.58242 -0.02269 -0.58346 -0.02037 -0.58476 -0.01852 C -0.58736 -0.01551 -0.5901 -0.01412 -0.59296 -0.0125 C -0.60299 -0.00046 -0.59036 -0.01482 -0.59999 -0.00602 C -0.6013 -0.00509 -0.60221 -0.00301 -0.60351 -0.00185 C -0.60546 -0.00023 -0.60742 0.00092 -0.60937 0.00231 C -0.6177 -0.0007 -0.61341 0.00116 -0.62226 -0.00417 L -0.62578 -0.00602 C -0.62695 -0.00741 -0.62838 -0.00833 -0.62929 -0.01019 C -0.63111 -0.01412 -0.63398 -0.02269 -0.63398 -0.02269 C -0.63437 -0.025 -0.63437 -0.02732 -0.63515 -0.02917 C -0.63867 -0.03681 -0.64309 -0.03218 -0.64804 -0.03102 C -0.65117 -0.02685 -0.65416 -0.02246 -0.65742 -0.01852 C -0.65859 -0.01713 -0.65989 -0.01621 -0.66093 -0.01435 C -0.66236 -0.01204 -0.66302 -0.00857 -0.66445 -0.00602 C -0.66549 -0.0044 -0.66666 -0.00301 -0.66796 -0.00185 C -0.67018 -0.00023 -0.67499 0.00231 -0.67499 0.00231 C -0.67968 0.00139 -0.68437 0.00116 -0.68906 4.07407E-6 C -0.69062 -0.00023 -0.69218 -0.00185 -0.69374 -0.00185 C -0.69921 -0.00185 -0.70468 -0.00046 -0.71015 4.07407E-6 C -0.71132 0.00092 -0.71341 0.0044 -0.71367 0.00231 C -0.71419 -0.00139 -0.71132 -0.00833 -0.71132 -0.00833 L -0.68788 -0.01019 L -0.68788 -0.01019 " pathEditMode="relative" ptsTypes="AAAAAAAAAAAAAAAAAAAAAAAAAAAAAAAAAAAAAAAAAAAAAAAAAAAAAAAAAAAAAAAAAAAAAAAAAAAAAAAAAAAAAAAA">
                                      <p:cBhvr>
                                        <p:cTn id="6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ncess new part ca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92280" y="1299284"/>
            <a:ext cx="11393380" cy="31068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Sh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had not s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n a spinning 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w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l. 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Sh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prick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d her fing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and fell into a d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p sl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p.</a:t>
            </a: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869" y="3338944"/>
            <a:ext cx="1970561" cy="27633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1645" y="1789994"/>
            <a:ext cx="2396718" cy="4813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27284" flipH="1">
            <a:off x="3161154" y="3067057"/>
            <a:ext cx="2245909" cy="4599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37115" y="1789994"/>
            <a:ext cx="2400217" cy="48138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00" y="705914"/>
            <a:ext cx="416163" cy="48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8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ces fin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98012" y="1750840"/>
            <a:ext cx="11393380" cy="31068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Ev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fell int</a:t>
            </a:r>
            <a:r>
              <a:rPr lang="en-GB" sz="36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a d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p sl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p.</a:t>
            </a:r>
            <a:b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401" y="341562"/>
            <a:ext cx="416163" cy="4809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36719">
            <a:off x="9494270" y="2585986"/>
            <a:ext cx="1563456" cy="29661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4088">
            <a:off x="6739085" y="2021798"/>
            <a:ext cx="1623806" cy="30806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27284">
            <a:off x="2051707" y="1475072"/>
            <a:ext cx="2424378" cy="4599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27284">
            <a:off x="8141273" y="4072534"/>
            <a:ext cx="1623334" cy="3079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0432">
            <a:off x="3233007" y="3056198"/>
            <a:ext cx="2424378" cy="459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7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noring Male-SoundBible.com-1198335206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noring Male-SoundBible.com-1198335206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noring Male-SoundBible.com-1198335206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noring Male-SoundBible.com-1198335206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noring Male-SoundBible.com-1198335206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48698" y="1404342"/>
            <a:ext cx="11393380" cy="31068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Gr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n tr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s gr</a:t>
            </a:r>
            <a:r>
              <a:rPr lang="en-GB" sz="36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ew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s</a:t>
            </a:r>
            <a:r>
              <a:rPr lang="en-GB" sz="3600" b="1" dirty="0" smtClean="0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th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cas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c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u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d not b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s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n. </a:t>
            </a: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918" y="-23086"/>
            <a:ext cx="416163" cy="4809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144" y="-9075"/>
            <a:ext cx="416163" cy="480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4"/>
          <a:stretch/>
        </p:blipFill>
        <p:spPr>
          <a:xfrm>
            <a:off x="2667000" y="1052945"/>
            <a:ext cx="6858000" cy="5735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616" y="3259511"/>
            <a:ext cx="1720384" cy="19774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61" y="2576333"/>
            <a:ext cx="1720384" cy="19774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06" y="3565059"/>
            <a:ext cx="1720384" cy="19774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556" y="2997023"/>
            <a:ext cx="1720384" cy="19774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890" y="3774125"/>
            <a:ext cx="2350254" cy="20821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852" y="3656640"/>
            <a:ext cx="2350254" cy="20821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19" y="4269455"/>
            <a:ext cx="2350254" cy="20821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89" y="2450232"/>
            <a:ext cx="1720384" cy="19774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69" y="4467501"/>
            <a:ext cx="1720384" cy="19774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786" y="4629942"/>
            <a:ext cx="1720384" cy="19774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49" y="4679886"/>
            <a:ext cx="1720384" cy="197745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30" y="4898179"/>
            <a:ext cx="1720384" cy="19774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103" y="5592316"/>
            <a:ext cx="2350254" cy="20821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801" y="5313120"/>
            <a:ext cx="2350254" cy="20821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4" y="4924365"/>
            <a:ext cx="2350254" cy="208217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463" y="3713380"/>
            <a:ext cx="1720384" cy="19774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262" y="4968146"/>
            <a:ext cx="2350254" cy="208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1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ectrical_Sweep-Sweeper-1760111493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ectrical_Sweep-Sweeper-1760111493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51150" y="2941658"/>
            <a:ext cx="11393380" cy="31068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“This w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m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plan. N</a:t>
            </a:r>
            <a:r>
              <a:rPr lang="en-GB" sz="3600" b="1" dirty="0" smtClean="0">
                <a:solidFill>
                  <a:srgbClr val="993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ow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th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cast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can not b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b="1" dirty="0" smtClean="0"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n and th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prin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ess will not m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t her prin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b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Sh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will st</a:t>
            </a:r>
            <a:r>
              <a:rPr lang="en-GB" sz="3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ay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asl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p forev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!” s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d the bad f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air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82" y="592238"/>
            <a:ext cx="416163" cy="4809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702" y="-100041"/>
            <a:ext cx="416163" cy="4809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865" y="-133357"/>
            <a:ext cx="416163" cy="4809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402" y="1510948"/>
            <a:ext cx="416163" cy="480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51" y="2308202"/>
            <a:ext cx="416163" cy="480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9174" y="3000382"/>
            <a:ext cx="1763080" cy="37623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603" y="-133356"/>
            <a:ext cx="416163" cy="4809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092" y="-100041"/>
            <a:ext cx="416163" cy="4809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92" y="649641"/>
            <a:ext cx="416163" cy="4809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077" y="649641"/>
            <a:ext cx="416163" cy="4809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254" y="1510947"/>
            <a:ext cx="416163" cy="48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2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 wis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64266" y="2249342"/>
            <a:ext cx="11393380" cy="31068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king and qu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n had a b</a:t>
            </a:r>
            <a:r>
              <a:rPr lang="en-GB" sz="3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b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b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“W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will grant her 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wishes,” 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d th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f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air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s.</a:t>
            </a:r>
            <a:b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463" y="814495"/>
            <a:ext cx="416163" cy="4809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10" y="793774"/>
            <a:ext cx="416163" cy="480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754" y="821910"/>
            <a:ext cx="416163" cy="4809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56" y="1351760"/>
            <a:ext cx="2822145" cy="53540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31" y="0"/>
            <a:ext cx="416163" cy="4809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737782" y="1504401"/>
            <a:ext cx="2809890" cy="5330847"/>
            <a:chOff x="3737782" y="1475826"/>
            <a:chExt cx="2809890" cy="533084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782" y="1475826"/>
              <a:ext cx="2809890" cy="5330847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0318">
              <a:off x="3825058" y="3738385"/>
              <a:ext cx="2060850" cy="1251868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132" y="2280201"/>
            <a:ext cx="1412148" cy="20495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518" y="3798887"/>
            <a:ext cx="1620317" cy="23516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0889" y="1998375"/>
            <a:ext cx="1496144" cy="217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0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1.48148E-6 C -0.04505 -1.48148E-6 -0.04063 0.00718 -0.04063 0.01621 C -0.04063 0.02662 -0.04557 0.03033 -0.04844 0.03195 L -0.05234 0.0338 C -0.05521 0.03542 -0.06003 0.03935 -0.06003 0.05116 C -0.06003 0.0588 -0.05573 0.06759 -0.05039 0.06759 C -0.04505 0.06759 -0.04063 0.0588 -0.04063 0.05116 C -0.04063 0.03935 -0.04557 0.03542 -0.04844 0.0338 L -0.05234 0.03195 C -0.05521 0.03033 -0.06003 0.02662 -0.06003 0.01621 C -0.06003 0.00718 -0.05573 -1.48148E-6 -0.05039 -1.48148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she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2.96296E-6 C -0.04505 -2.96296E-6 -0.04062 0.00718 -0.04062 0.01621 C -0.04062 0.02662 -0.04557 0.03033 -0.04844 0.03195 L -0.05234 0.0338 C -0.05521 0.03542 -0.06002 0.03935 -0.06002 0.05116 C -0.06002 0.0588 -0.05573 0.0676 -0.05039 0.0676 C -0.04505 0.0676 -0.04062 0.0588 -0.04062 0.05116 C -0.04062 0.03935 -0.04557 0.03542 -0.04844 0.0338 L -0.05234 0.03195 C -0.05521 0.03033 -0.06002 0.02662 -0.06002 0.01621 C -0.06002 0.00718 -0.05573 -2.96296E-6 -0.05039 -2.96296E-6 Z " pathEditMode="relative" rAng="0" ptsTypes="AAAAAAAAAAA">
                                      <p:cBhvr>
                                        <p:cTn id="14" dur="2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1.48148E-6 C -0.04506 1.48148E-6 -0.04063 0.00717 -0.04063 0.0162 C -0.04063 0.02662 -0.04558 0.03032 -0.04844 0.03194 L -0.05235 0.03379 C -0.05521 0.03542 -0.06003 0.03935 -0.06003 0.05116 C -0.06003 0.05879 -0.05573 0.06759 -0.05039 0.06759 C -0.04506 0.06759 -0.04063 0.05879 -0.04063 0.05116 C -0.04063 0.03935 -0.04558 0.03542 -0.04844 0.03379 L -0.05235 0.03194 C -0.05521 0.03032 -0.06003 0.02662 -0.06003 0.0162 C -0.06003 0.00717 -0.05573 1.48148E-6 -0.05039 1.48148E-6 Z " pathEditMode="relative" rAng="0" ptsTypes="AAAAAAA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07018" y="1359069"/>
            <a:ext cx="11393380" cy="31068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After 100 y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ear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s a prin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went b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but h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did not s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th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ca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68" y="-76680"/>
            <a:ext cx="416163" cy="4809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73" y="-76680"/>
            <a:ext cx="416163" cy="480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4"/>
          <a:stretch/>
        </p:blipFill>
        <p:spPr>
          <a:xfrm>
            <a:off x="2928047" y="1511265"/>
            <a:ext cx="6858000" cy="5735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73" y="1607502"/>
            <a:ext cx="3248732" cy="37341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47" y="1793788"/>
            <a:ext cx="3248732" cy="37341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71" y="2002853"/>
            <a:ext cx="3248732" cy="37341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342" y="2214478"/>
            <a:ext cx="3248732" cy="37341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75" y="2898545"/>
            <a:ext cx="4438163" cy="39319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809" y="2709321"/>
            <a:ext cx="4438163" cy="39319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07" y="2090392"/>
            <a:ext cx="4438163" cy="39319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911" y="1263202"/>
            <a:ext cx="3248732" cy="3734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308" y="2624513"/>
            <a:ext cx="4438163" cy="393193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88477" y="3182223"/>
            <a:ext cx="2102361" cy="3561510"/>
            <a:chOff x="688477" y="3182223"/>
            <a:chExt cx="2102361" cy="35615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477" y="4312192"/>
              <a:ext cx="2102361" cy="243154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25" y="3182223"/>
              <a:ext cx="1680018" cy="2986130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937" y="697882"/>
            <a:ext cx="416163" cy="480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29" y="667758"/>
            <a:ext cx="416163" cy="48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1.66667E-6 0.00023 C 0.00325 0.00509 0.00664 0.00995 0.01015 0.01528 C 0.01107 0.01736 0.01146 0.01991 0.01289 0.02176 C 0.01575 0.02616 0.0181 0.02662 0.02174 0.02847 C 0.02565 0.02778 0.02995 0.02917 0.03346 0.02616 C 0.03646 0.02361 0.03672 0.0169 0.03919 0.0132 L 0.04219 0.0088 C 0.04375 0.00185 0.04349 0.00162 0.04674 -0.0044 C 0.04739 -0.00602 0.04844 -0.00764 0.04961 -0.0088 C 0.05091 -0.00995 0.05234 -0.01018 0.05403 -0.01088 C 0.05443 -0.0088 0.05469 -0.00648 0.05534 -0.0044 C 0.05638 -0.00139 0.05742 0.00139 0.05833 0.0044 C 0.05911 0.00718 0.05859 0.01088 0.05976 0.0132 C 0.06133 0.01551 0.06393 0.01551 0.06562 0.01759 C 0.06719 0.01921 0.06862 0.02199 0.07018 0.02408 C 0.07135 0.0257 0.07305 0.02685 0.07435 0.02847 C 0.07552 0.02963 0.07604 0.03171 0.07747 0.03287 C 0.07877 0.03403 0.08034 0.03426 0.08177 0.03495 C 0.08359 0.03727 0.08542 0.03982 0.08763 0.04144 C 0.09036 0.04352 0.09661 0.04583 0.09661 0.04607 C 0.09792 0.03357 0.09818 0.0206 0.10078 0.0088 C 0.1013 0.00648 0.10143 0.00417 0.10247 0.00208 C 0.10299 0.00046 0.1043 -0.00069 0.10521 -0.00208 C 0.10924 -0.00023 0.11198 0.0007 0.11536 0.0044 C 0.11771 0.00671 0.12174 0.01528 0.12278 0.01759 C 0.12344 0.02037 0.12318 0.02384 0.12422 0.02616 C 0.12656 0.03125 0.13086 0.03426 0.1332 0.03935 L 0.13607 0.04583 C 0.14752 0.03449 0.13476 0.04908 0.14167 0.03495 C 0.14388 0.03079 0.14674 0.02778 0.14922 0.02408 C 0.15052 0.02222 0.15104 0.01968 0.15221 0.01759 C 0.15286 0.01273 0.15299 0.00347 0.15651 -1.11111E-6 C 0.1582 -0.00162 0.16042 -0.00139 0.16237 -0.00208 L 0.16823 -0.01528 C 0.16927 -0.01759 0.16979 -0.01991 0.17109 -0.02176 L 0.17565 -0.02847 C 0.17708 -0.02778 0.17838 -0.02592 0.17995 -0.02616 C 0.19232 -0.02801 0.18893 -0.03704 0.1918 -0.02407 C 0.19219 -0.01597 0.19167 -0.00764 0.19336 -1.11111E-6 C 0.19414 0.00509 0.19805 0.0081 0.19909 0.0132 C 0.19987 0.01736 0.20091 0.02315 0.20351 0.02616 C 0.20456 0.02778 0.20638 0.02778 0.20781 0.02847 C 0.20976 0.02408 0.21302 0.02037 0.21367 0.01528 C 0.21497 0.00602 0.21406 0.0044 0.21797 -0.00208 C 0.22031 -0.00602 0.22539 -0.01319 0.22539 -0.01296 C 0.22825 -0.02569 0.22474 -0.01435 0.23268 -0.02616 C 0.23398 -0.02801 0.2345 -0.03102 0.23568 -0.03287 C 0.23919 -0.03796 0.24453 -0.0419 0.24739 -0.04815 C 0.2487 -0.05069 0.24948 -0.05393 0.25026 -0.05671 C 0.25195 -0.05602 0.2539 -0.05648 0.25482 -0.05463 C 0.26341 -0.0368 0.25221 -0.04421 0.26211 -0.03935 C 0.26289 -0.03796 0.26445 -0.0368 0.26497 -0.03495 C 0.26588 -0.03217 0.26497 -0.02824 0.2664 -0.02616 C 0.26784 -0.02407 0.27044 -0.02477 0.27226 -0.02407 C 0.27331 -0.02268 0.27435 -0.0213 0.27539 -0.01967 C 0.27643 -0.0169 0.27656 -0.01319 0.27825 -0.01088 C 0.27917 -0.00926 0.28112 -0.00949 0.28268 -0.0088 C 0.28346 -0.00648 0.28424 -0.00417 0.28555 -0.00208 C 0.28789 0.00162 0.29284 0.0088 0.29284 0.00903 C 0.29401 0.01412 0.29427 0.01759 0.29713 0.02176 C 0.29844 0.02361 0.30013 0.02477 0.30156 0.02616 C 0.30273 0.02847 0.30325 0.03125 0.30456 0.03287 C 0.30573 0.03426 0.30755 0.0338 0.30898 0.03495 C 0.31028 0.03611 0.31094 0.03796 0.31185 0.03935 C 0.31237 0.03727 0.31263 0.03495 0.31328 0.03287 C 0.31406 0.03033 0.31562 0.0287 0.31627 0.02616 C 0.31706 0.02338 0.31706 0.02037 0.31784 0.01759 C 0.31849 0.01435 0.31966 0.01158 0.3207 0.0088 C 0.322 0.00046 0.32226 -0.00741 0.32943 -0.01088 L 0.33841 -0.01528 L 0.34258 -0.01759 C 0.34088 -0.01852 0.3293 -0.02176 0.34127 -0.03055 L 0.347 -0.02616 C 0.34987 -0.00926 0.34622 -0.025 0.35286 -0.01088 C 0.35417 -0.00833 0.35443 -0.00463 0.35573 -0.00208 C 0.35742 0.0007 0.36002 0.00162 0.36172 0.0044 C 0.36406 0.00833 0.36758 0.01759 0.36758 0.01783 C 0.36953 0.01597 0.37187 0.01528 0.37331 0.0132 C 0.37591 0.00972 0.37838 0.00208 0.38073 -0.00208 C 0.38555 -0.01111 0.38216 -0.00139 0.38672 -0.01319 C 0.38763 -0.01597 0.38802 -0.01944 0.38958 -0.02176 C 0.39062 -0.02384 0.39232 -0.02523 0.39401 -0.02616 C 0.39687 -0.02801 0.4026 -0.03055 0.4026 -0.03032 C 0.4043 -0.03194 0.40547 -0.0338 0.40716 -0.03495 C 0.40859 -0.03611 0.41068 -0.03912 0.41146 -0.03727 C 0.4138 -0.03217 0.41458 -0.01967 0.41458 -0.01944 C 0.41471 -0.01643 0.41484 0.00185 0.41745 0.0088 C 0.41914 0.01343 0.42331 0.02176 0.42331 0.02199 C 0.42721 0.02037 0.43112 0.01945 0.43502 0.01759 C 0.45794 0.00602 0.42448 0.01921 0.44674 0.01088 C 0.44818 0.00949 0.44961 0.00764 0.45104 0.00648 C 0.46315 -0.00255 0.44726 0.0125 0.45989 -1.11111E-6 C 0.46081 0.00208 0.46159 0.00486 0.46276 0.00648 C 0.46549 0.00995 0.47161 0.01528 0.47161 0.01551 C 0.47239 0.01759 0.47318 0.02014 0.47448 0.02176 C 0.47591 0.02338 0.4776 0.02292 0.4789 0.02408 C 0.48008 0.025 0.48099 0.02685 0.48177 0.02847 C 0.48229 0.03056 0.48177 0.03449 0.48346 0.03495 C 0.48594 0.03565 0.48841 0.03241 0.49075 0.03056 C 0.49349 0.02847 0.50026 0.0213 0.5039 0.01968 C 0.50664 0.01829 0.50976 0.01829 0.51276 0.01759 C 0.51471 0.01597 0.5164 0.01412 0.51836 0.0132 C 0.52239 0.01111 0.52656 0.01065 0.53021 0.0088 L 0.53463 0.00648 C 0.53672 0.00857 0.54049 0.01181 0.54193 0.01528 C 0.54284 0.01736 0.54258 0.02014 0.54349 0.02176 C 0.54544 0.0257 0.54935 0.02708 0.55221 0.02847 L 0.5668 0.02616 C 0.57005 0.02338 0.5694 0.01574 0.57122 0.01088 C 0.57487 0.00116 0.57435 0.00278 0.58021 -1.11111E-6 C 0.58307 0.00301 0.58594 0.00556 0.5888 0.0088 C 0.59075 0.01088 0.59271 0.01343 0.59466 0.01528 C 0.59596 0.01644 0.59765 0.01667 0.59922 0.01759 C 0.60351 0.02176 0.60443 0.02199 0.60794 0.02847 C 0.60911 0.03033 0.60976 0.03287 0.61081 0.03495 C 0.61224 0.03426 0.61406 0.03449 0.61523 0.03287 C 0.6164 0.03125 0.61614 0.02824 0.61667 0.02616 C 0.61745 0.02384 0.61862 0.02176 0.61966 0.01968 C 0.62265 0.01389 0.62265 0.01597 0.62695 0.01088 C 0.62812 0.00972 0.6289 0.00787 0.62982 0.00648 C 0.63398 0.00162 0.63411 0.00232 0.6388 -1.11111E-6 C 0.64167 0.00301 0.64505 0.00509 0.64752 0.0088 C 0.64857 0.01042 0.64805 0.01343 0.64896 0.01528 C 0.65013 0.01783 0.65208 0.01968 0.65325 0.02176 C 0.65716 0.04954 0.65221 0.01968 0.65768 0.03935 C 0.65833 0.04213 0.65859 0.04514 0.65937 0.04815 C 0.65976 0.05023 0.66015 0.05255 0.66055 0.05463 C 0.66536 0.05232 0.66562 0.0537 0.66784 0.04583 C 0.6694 0.04167 0.66784 0.0338 0.67083 0.03287 L 0.67682 0.03056 C 0.67773 0.02847 0.67838 0.02593 0.67969 0.02408 C 0.68099 0.02222 0.68268 0.0213 0.68411 0.01968 C 0.68515 0.01829 0.68607 0.01667 0.68711 0.01528 C 0.68672 0.01482 0.68125 0.00394 0.67969 0.0132 C 0.6793 0.01574 0.68177 0.01759 0.68268 0.01968 C 0.6875 0.04838 0.67969 0.00903 0.68854 0.03495 C 0.68971 0.0382 0.68958 0.04213 0.68997 0.04583 C 0.6901 0.04722 0.69206 0.06875 0.69284 0.07222 C 0.69349 0.07408 0.69492 0.075 0.69583 0.07662 C 0.70625 0.0713 0.70208 0.07477 0.70898 0.06783 C 0.71002 0.06551 0.7112 0.06366 0.71198 0.06111 C 0.71276 0.05903 0.71198 0.05509 0.71341 0.05463 C 0.71523 0.05394 0.71627 0.05764 0.71797 0.05903 C 0.71836 0.06111 0.71797 0.06482 0.71914 0.06551 C 0.72057 0.0662 0.72161 0.0632 0.72239 0.06111 C 0.72331 0.05695 0.72278 0.05232 0.72357 0.04815 C 0.72487 0.04352 0.7289 0.03796 0.73099 0.03495 C 0.73763 0.01551 0.73281 0.01945 0.7414 0.01528 C 0.74284 0.01389 0.74401 0.01065 0.7457 0.01088 C 0.74778 0.01134 0.7526 0.01898 0.75456 0.02176 C 0.75794 0.0375 0.75482 0.03241 0.76185 0.03935 C 0.76224 0.04236 0.76211 0.0456 0.76328 0.04815 C 0.7651 0.05232 0.76823 0.05533 0.77057 0.05903 C 0.77448 0.06505 0.77213 0.06273 0.77799 0.06551 C 0.78815 0.05023 0.76614 0.08264 0.79258 0.05023 C 0.79792 0.04375 0.80377 0.03796 0.80872 0.03056 C 0.80963 0.02917 0.81042 0.02732 0.81172 0.02616 C 0.81289 0.025 0.81458 0.025 0.81588 0.02408 C 0.82682 0.01713 0.81693 0.02153 0.82773 0.01759 C 0.82864 0.01597 0.82943 0.01343 0.83073 0.0132 C 0.83528 0.01181 0.83568 0.01852 0.83802 0.02176 C 0.83971 0.02454 0.84206 0.02616 0.84388 0.02847 C 0.84479 0.02963 0.84583 0.03148 0.84687 0.03287 C 0.84909 0.03588 0.85742 0.04514 0.86015 0.05023 C 0.86562 0.06111 0.86341 0.06273 0.87031 0.06783 C 0.87161 0.06875 0.87305 0.06921 0.87461 0.06991 C 0.87903 0.04028 0.875 0.05995 0.8819 0.03727 C 0.88294 0.03449 0.88607 0.02037 0.88789 0.01759 C 0.88932 0.01482 0.89167 0.0132 0.89375 0.01088 C 0.89466 0.0088 0.89544 0.00648 0.89674 0.0044 C 0.89857 0.00093 0.90234 -0.00463 0.90534 -0.00648 C 0.90716 -0.00764 0.90937 -0.00787 0.91133 -0.0088 C 0.91302 -0.00926 0.91419 -0.01018 0.91575 -0.01088 C 0.91771 -0.01018 0.91979 -0.01042 0.92148 -0.0088 C 0.92383 -0.00648 0.92539 -0.00301 0.92747 -1.11111E-6 C 0.92877 0.00208 0.93073 0.00394 0.93177 0.00648 C 0.93594 0.01574 0.93398 0.01088 0.93763 0.02176 C 0.93802 0.02477 0.93854 0.02778 0.93906 0.03056 C 0.93997 0.03426 0.94127 0.03773 0.94206 0.04144 C 0.94323 0.04722 0.94375 0.05324 0.94492 0.05903 L 0.94648 0.06551 C 0.947 0.06204 0.947 0.0581 0.94792 0.05463 C 0.94948 0.04908 0.95547 0.03681 0.95807 0.03287 C 0.95989 0.03033 0.96237 0.0287 0.96419 0.02616 C 0.97187 0.01458 0.96745 0.01528 0.97721 0.00648 C 0.97943 0.00463 0.98229 0.00417 0.9845 0.00208 C 0.99401 -0.00671 1.00247 -0.01875 1.0125 -0.02616 C 1.0207 -0.03241 1.02109 -0.03217 1.02838 -0.03935 C 1.03164 -0.04213 1.03424 -0.0456 1.03724 -0.04815 C 1.0388 -0.0493 1.04023 -0.04954 1.04167 -0.05023 C 1.04414 -0.05162 1.05078 -0.05787 1.04909 -0.05463 C 1.04739 -0.05162 1.04622 -0.04861 1.04453 -0.04583 C 1.04388 -0.04421 1.04245 -0.04305 1.04167 -0.04143 C 1.04049 -0.03958 1.0401 -0.0368 1.03893 -0.03495 C 1.03659 -0.03171 1.03372 -0.0294 1.03138 -0.02616 C 1.02656 -0.01991 1.02721 -0.01829 1.02109 -0.01319 C 1.02005 -0.01204 1.01823 -0.01204 1.0168 -0.01088 C 1.01367 -0.00833 1.00469 -0.00139 1.00794 -0.00208 L 1.01823 -0.0044 C 1.01992 -0.00579 1.02096 -0.00764 1.02278 -0.0088 C 1.02552 -0.01065 1.03138 -0.01319 1.03138 -0.01296 C 1.03255 -0.01528 1.03294 -0.01805 1.03437 -0.01967 C 1.03906 -0.02523 1.04674 -0.01875 1.05065 -0.01759 C 1.06224 -1.11111E-6 1.04661 -0.02454 1.05924 -1.11111E-6 C 1.06432 0.00972 1.06484 0.00579 1.0681 0.01528 C 1.06888 0.01736 1.06914 0.01968 1.06953 0.02176 C 1.07135 0.01158 1.07161 0.00417 1.07539 -0.0044 C 1.0763 -0.00602 1.07721 -0.00764 1.07851 -0.0088 C 1.08008 -0.01065 1.08229 -0.01157 1.08411 -0.01319 C 1.09101 -0.01227 1.09792 -0.01204 1.10469 -0.01088 C 1.10716 -0.01065 1.10963 -0.00856 1.11211 -0.0088 C 1.11745 -0.00926 1.12278 -0.01157 1.12825 -0.01319 C 1.12969 -0.01088 1.13086 -0.00833 1.13268 -0.00648 C 1.13932 0.00046 1.15312 0.0132 1.15312 0.01343 C 1.15469 0.01667 1.15586 0.0206 1.15755 0.02408 C 1.15833 0.0257 1.15924 0.0294 1.16042 0.02847 C 1.16289 0.02616 1.16315 0.02083 1.16497 0.01759 C 1.16601 0.01505 1.16784 0.0132 1.16927 0.01088 C 1.1707 0.0081 1.17213 0.00509 1.17344 0.00208 C 1.17461 -1.11111E-6 1.17513 -0.00278 1.17656 -0.0044 C 1.17773 -0.00579 1.17943 -0.00579 1.18112 -0.00648 C 1.18229 -0.00509 1.18398 -0.00393 1.18542 -0.00208 C 1.18646 -0.00092 1.18698 0.00116 1.18841 0.00208 C 1.2095 0.02199 1.1888 0.00139 1.20156 0.01088 C 1.20312 0.01204 1.20443 0.01389 1.20586 0.01528 C 1.21237 0.00556 1.21133 0.00857 1.21614 -0.0088 C 1.2168 -0.01157 1.21653 -0.01481 1.21758 -0.01759 C 1.21862 -0.02014 1.2207 -0.02176 1.222 -0.02407 C 1.22357 -0.02685 1.22461 -0.03032 1.2263 -0.03287 C 1.2276 -0.03472 1.22903 -0.03634 1.23086 -0.03727 C 1.23542 -0.03935 1.24531 -0.04143 1.24531 -0.0412 C 1.24831 -0.04005 1.25208 -0.04051 1.2543 -0.03727 C 1.25742 -0.03264 1.25755 -0.02477 1.26002 -0.01967 C 1.26159 -0.01667 1.26289 -0.01366 1.26458 -0.01088 C 1.26693 -0.00671 1.27031 -0.00301 1.27318 -1.11111E-6 C 1.27617 0.00301 1.27917 0.00579 1.28203 0.0088 C 1.28359 0.01019 1.28502 0.01181 1.28633 0.0132 L 1.297 0.02176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4" y="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nc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46925" y="1288585"/>
            <a:ext cx="11393380" cy="31068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GB" sz="3600" b="1" dirty="0" smtClean="0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h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went h</a:t>
            </a:r>
            <a:r>
              <a:rPr lang="en-GB" sz="3600" b="1" dirty="0" smtClean="0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en-GB" sz="3600" b="1" dirty="0" smtClean="0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. H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w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drinking 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gr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n t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ea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w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en h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s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aw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Gr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n Frogg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19" y="-140473"/>
            <a:ext cx="416163" cy="4809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718" y="-126405"/>
            <a:ext cx="416163" cy="480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45" y="680451"/>
            <a:ext cx="416163" cy="4809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74" y="1670450"/>
            <a:ext cx="2820543" cy="5013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67" y="3798276"/>
            <a:ext cx="4318783" cy="32390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43" y="3627971"/>
            <a:ext cx="1001706" cy="7716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31935" y="2744983"/>
            <a:ext cx="5460925" cy="48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5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03704E-6 L 2.08333E-6 7.03704E-6 C -0.00299 -0.01365 -0.00586 -0.02731 -0.00872 -0.0412 C -0.00976 -0.04606 -0.01028 -0.05161 -0.01159 -0.05647 C -0.01315 -0.06203 -0.01549 -0.06666 -0.01732 -0.07175 C -0.01836 -0.08379 -0.01953 -0.09583 -0.02031 -0.10786 C -0.02148 -0.12823 -0.02122 -0.14907 -0.02318 -0.16921 C -0.02461 -0.18471 -0.02969 -0.19999 -0.03177 -0.2155 C -0.03216 -0.21828 -0.03594 -0.24698 -0.0375 -0.25138 C -0.03984 -0.2574 -0.04336 -0.26157 -0.04622 -0.26666 C -0.04765 -0.27708 -0.04948 -0.29235 -0.05195 -0.30254 C -0.05364 -0.30971 -0.05469 -0.31782 -0.05781 -0.32314 C -0.05989 -0.32708 -0.06354 -0.32661 -0.0664 -0.32823 C -0.06836 -0.33333 -0.06953 -0.33958 -0.07213 -0.34374 C -0.07734 -0.35184 -0.08372 -0.3574 -0.08945 -0.36411 C -0.09232 -0.36759 -0.0957 -0.37013 -0.09818 -0.37453 C -0.10351 -0.38402 -0.10534 -0.38842 -0.1125 -0.3949 C -0.11523 -0.39745 -0.11836 -0.39791 -0.12122 -0.39999 C -0.12513 -0.403 -0.12851 -0.40879 -0.13281 -0.41041 C -0.14219 -0.41388 -0.15195 -0.41388 -0.16159 -0.4155 C -0.17213 -0.41388 -0.18281 -0.41296 -0.19336 -0.41041 C -0.19726 -0.40948 -0.2013 -0.40833 -0.20482 -0.40532 C -0.22956 -0.38333 -0.18021 -0.40578 -0.225 -0.38981 C -0.2289 -0.38634 -0.23255 -0.38217 -0.23659 -0.37962 C -0.24036 -0.37708 -0.24453 -0.37708 -0.24818 -0.37453 C -0.29974 -0.33634 -0.2539 -0.36411 -0.27982 -0.34884 C -0.30299 -0.32152 -0.275 -0.3574 -0.29427 -0.32314 C -0.29674 -0.31874 -0.30039 -0.31689 -0.30299 -0.31296 L -0.32604 -0.27198 C -0.3289 -0.26666 -0.33242 -0.26249 -0.33463 -0.25647 C -0.33659 -0.25138 -0.33802 -0.24536 -0.34049 -0.2412 C -0.34388 -0.23518 -0.34844 -0.23147 -0.35195 -0.22569 C -0.35703 -0.21759 -0.36159 -0.20856 -0.3664 -0.19999 L -0.37799 -0.17962 L -0.38372 -0.16921 L -0.38945 -0.15902 C -0.39049 -0.15231 -0.39101 -0.14513 -0.39232 -0.13842 C -0.39635 -0.11967 -0.4 -0.11365 -0.40677 -0.09745 C -0.41159 -0.07221 -0.41302 -0.05902 -0.42122 -0.03587 C -0.42265 -0.03194 -0.42526 -0.02939 -0.42695 -0.02569 C -0.43008 -0.01921 -0.43281 -0.01226 -0.43568 -0.00509 C -0.43958 0.00487 -0.44713 0.0257 -0.44713 0.0257 C -0.45963 0.09214 -0.4457 0.02385 -0.45299 -0.11296 C -0.45312 -0.11782 -0.45703 -0.11921 -0.45872 -0.12314 C -0.47565 -0.16319 -0.46523 -0.14096 -0.47604 -0.17453 C -0.48489 -0.20231 -0.47943 -0.17708 -0.48463 -0.20532 C -0.48568 -0.2155 -0.48633 -0.22592 -0.4875 -0.23587 C -0.48815 -0.2412 -0.48971 -0.24606 -0.49049 -0.25138 C -0.49167 -0.26157 -0.49206 -0.27198 -0.49336 -0.28217 C -0.49466 -0.29282 -0.49752 -0.30509 -0.50195 -0.31296 C -0.50443 -0.31735 -0.50768 -0.31967 -0.51068 -0.32314 C -0.52018 -0.3486 -0.51393 -0.33425 -0.53086 -0.36411 C -0.53268 -0.36759 -0.53398 -0.37291 -0.53659 -0.37453 L -0.54518 -0.37962 C -0.5595 -0.41782 -0.54114 -0.37083 -0.55963 -0.41041 C -0.56185 -0.41504 -0.56276 -0.42175 -0.56536 -0.42569 C -0.5707 -0.43379 -0.57695 -0.43934 -0.58268 -0.44629 C -0.59492 -0.46087 -0.58828 -0.4537 -0.60286 -0.46666 C -0.6164 -0.46504 -0.63034 -0.46805 -0.64336 -0.46157 C -0.64857 -0.45902 -0.65104 -0.44791 -0.65482 -0.4412 L -0.66068 -0.43078 L -0.67786 -0.39999 C -0.67982 -0.39675 -0.68138 -0.39259 -0.68372 -0.38981 C -0.69466 -0.37684 -0.68984 -0.38402 -0.69818 -0.36944 C -0.69909 -0.36411 -0.69961 -0.35879 -0.70104 -0.35393 C -0.70469 -0.34096 -0.70716 -0.33772 -0.7125 -0.32823 C -0.71354 -0.32314 -0.71471 -0.31805 -0.71536 -0.31296 C -0.72135 -0.27083 -0.72057 -0.23842 -0.71536 -0.18981 C -0.71471 -0.18263 -0.70091 -0.17615 -0.69818 -0.17453 C -0.69518 -0.18309 -0.69466 -0.19652 -0.68945 -0.19999 C -0.68463 -0.20323 -0.675 -0.18981 -0.675 -0.18981 L -0.7039 -0.20532 " pathEditMode="relative" ptsTypes="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een_Frogg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ince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f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0" y="2331350"/>
            <a:ext cx="12604652" cy="23075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“D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p in th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forest th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i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a sl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ping prin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ess!</a:t>
            </a:r>
            <a:b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Y</a:t>
            </a:r>
            <a:r>
              <a:rPr lang="en-GB" sz="36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n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d to kiss her 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to w</a:t>
            </a:r>
            <a:r>
              <a:rPr lang="en-GB" sz="3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k</a:t>
            </a:r>
            <a:r>
              <a:rPr lang="en-GB" sz="3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her!” 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d Gr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n Frogg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871" y="27253"/>
            <a:ext cx="416163" cy="4809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895" y="-33092"/>
            <a:ext cx="416163" cy="480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899" y="717213"/>
            <a:ext cx="416163" cy="480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67" y="3798276"/>
            <a:ext cx="4318783" cy="32390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17" y="3695249"/>
            <a:ext cx="1025449" cy="789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6" t="15059" r="-1804" b="293"/>
          <a:stretch/>
        </p:blipFill>
        <p:spPr>
          <a:xfrm flipH="1">
            <a:off x="3892902" y="1706560"/>
            <a:ext cx="4308561" cy="40688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26" y="-33093"/>
            <a:ext cx="416163" cy="4809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496" y="-8408"/>
            <a:ext cx="416163" cy="4809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93" y="1730118"/>
            <a:ext cx="2820543" cy="501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4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f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92280" y="1299284"/>
            <a:ext cx="11393380" cy="31068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GB" sz="3600" b="1" dirty="0" smtClean="0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th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prin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ret</a:t>
            </a:r>
            <a:r>
              <a:rPr lang="en-GB" sz="3600" u="sng" dirty="0" smtClean="0">
                <a:latin typeface="Verdana" panose="020B0604030504040204" pitchFamily="34" charset="0"/>
                <a:ea typeface="Verdana" panose="020B0604030504040204" pitchFamily="34" charset="0"/>
              </a:rPr>
              <a:t>ur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ns! H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kisses th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prin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ess and sh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w</a:t>
            </a:r>
            <a:r>
              <a:rPr lang="en-GB" sz="3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k</a:t>
            </a:r>
            <a:r>
              <a:rPr lang="en-GB" sz="3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s up!</a:t>
            </a: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49" y="-111281"/>
            <a:ext cx="416163" cy="480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19" y="-153485"/>
            <a:ext cx="416163" cy="4809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869" y="3338944"/>
            <a:ext cx="1970561" cy="27633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784" y="1699983"/>
            <a:ext cx="2268186" cy="4813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27284">
            <a:off x="3153524" y="3360552"/>
            <a:ext cx="2167182" cy="4599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67" y="2177182"/>
            <a:ext cx="2470266" cy="43907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388" y="-111022"/>
            <a:ext cx="416163" cy="4809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632" y="-149534"/>
            <a:ext cx="416163" cy="48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no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0.125 0 C 0.18099 0 0.25 0.06898 0.25 0.125 L 0.25 0.25 " pathEditMode="relative" rAng="0" ptsTypes="AAAA">
                                      <p:cBhvr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inve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ssing People-SoundBible.com-16692633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 Wand Noise-SoundBible.com-37592867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59328" y="2228424"/>
            <a:ext cx="11393380" cy="31068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d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p sl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p s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d l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k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onl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a second. Thanks t</a:t>
            </a:r>
            <a:r>
              <a:rPr lang="en-GB" sz="36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Gr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n Froggy th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stor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turn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d int</a:t>
            </a:r>
            <a:r>
              <a:rPr lang="en-GB" sz="36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a happ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11" y="0"/>
            <a:ext cx="416163" cy="4809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951" y="768170"/>
            <a:ext cx="416163" cy="4809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87" y="2332676"/>
            <a:ext cx="2822145" cy="53540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280" y="2044175"/>
            <a:ext cx="2268186" cy="48138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744" y="2248195"/>
            <a:ext cx="2540274" cy="45151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3313" y="3668802"/>
            <a:ext cx="4287690" cy="37740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123" y="2111980"/>
            <a:ext cx="2809890" cy="53308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12" y="1822554"/>
            <a:ext cx="1019289" cy="14793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07" y="2350042"/>
            <a:ext cx="1043735" cy="15148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8726" y="1644088"/>
            <a:ext cx="1019289" cy="14793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642" y="1621279"/>
            <a:ext cx="416163" cy="48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9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path" presetSubtype="0" repeatCount="700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039 7.40741E-7 C -0.04505 7.40741E-7 -0.04063 0.00718 -0.04063 0.0162 C -0.04063 0.02662 -0.04557 0.03032 -0.04844 0.03194 L -0.05234 0.0338 C -0.05521 0.03542 -0.06003 0.03935 -0.06003 0.05116 C -0.06003 0.0588 -0.05573 0.06759 -0.05039 0.06759 C -0.04505 0.06759 -0.04063 0.0588 -0.04063 0.05116 C -0.04063 0.03935 -0.04557 0.03542 -0.04844 0.0338 L -0.05234 0.03194 C -0.05521 0.03032 -0.06003 0.02662 -0.06003 0.0162 C -0.06003 0.00718 -0.05573 7.40741E-7 -0.05039 7.40741E-7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rowding Cheering Charge-SoundBible.com-2846061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path" presetSubtype="0" repeatCount="7000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039 -1.11111E-6 C -0.04505 -1.11111E-6 -0.04063 0.00718 -0.04063 0.0162 C -0.04063 0.02662 -0.04558 0.03033 -0.04844 0.03195 L -0.05235 0.0338 C -0.05521 0.03542 -0.06003 0.03935 -0.06003 0.05116 C -0.06003 0.0588 -0.05573 0.06759 -0.05039 0.06759 C -0.04505 0.06759 -0.04063 0.0588 -0.04063 0.05116 C -0.04063 0.03935 -0.04558 0.03542 -0.04844 0.0338 L -0.05235 0.03195 C -0.05521 0.03033 -0.06003 0.02662 -0.06003 0.0162 C -0.06003 0.00718 -0.05573 -1.11111E-6 -0.05039 -1.11111E-6 Z " pathEditMode="relative" rAng="0" ptsTypes="AAAAAAAAAAA">
                                      <p:cBhvr>
                                        <p:cTn id="8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path" presetSubtype="0" repeatCount="700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039 4.81481E-6 C -0.04505 4.81481E-6 -0.04062 0.00717 -0.04062 0.0162 C -0.04062 0.02662 -0.04557 0.03032 -0.04843 0.03194 L -0.05234 0.03379 C -0.0552 0.03541 -0.06002 0.03935 -0.06002 0.05115 C -0.06002 0.05879 -0.05573 0.06759 -0.05039 0.06759 C -0.04505 0.06759 -0.04062 0.05879 -0.04062 0.05115 C -0.04062 0.03935 -0.04557 0.03541 -0.04843 0.03379 L -0.05234 0.03194 C -0.0552 0.03032 -0.06002 0.02662 -0.06002 0.0162 C -0.06002 0.00717 -0.05573 4.81481E-6 -0.05039 4.81481E-6 Z " pathEditMode="relative" rAng="0" ptsTypes="AAAAAAAAAAA">
                                      <p:cBhvr>
                                        <p:cTn id="10" dur="2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2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584" y="0"/>
            <a:ext cx="4160092" cy="661296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71787" y="587859"/>
            <a:ext cx="6216099" cy="2024711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he prin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and prin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ess got marr</a:t>
            </a:r>
            <a:r>
              <a:rPr lang="en-GB" sz="3600" b="1" dirty="0" smtClean="0"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d in a ch</a:t>
            </a:r>
            <a:r>
              <a:rPr lang="en-GB" sz="3600" u="sng" dirty="0" smtClean="0">
                <a:latin typeface="Verdana" panose="020B0604030504040204" pitchFamily="34" charset="0"/>
                <a:ea typeface="Verdana" panose="020B0604030504040204" pitchFamily="34" charset="0"/>
              </a:rPr>
              <a:t>ur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ch.</a:t>
            </a: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790" y="799757"/>
            <a:ext cx="416163" cy="4809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641" y="832355"/>
            <a:ext cx="416163" cy="4809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65" y="3965527"/>
            <a:ext cx="1362880" cy="28924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735" y="3965527"/>
            <a:ext cx="1526370" cy="27130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0" y="5317095"/>
            <a:ext cx="1897817" cy="154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4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729 -0.00116 -0.01094 -0.00116 -0.01732 -0.00394 C -0.01849 -0.00463 -0.01966 -0.00533 -0.02083 -0.00602 C -0.02578 -0.0051 -0.03086 -0.00811 -0.03346 0 C -0.03411 0.00185 -0.03424 0.00416 -0.03464 0.00625 C -0.03776 0.00555 -0.04089 0.00509 -0.04388 0.00416 C -0.04948 0.00231 -0.04544 0.00208 -0.05078 -0.00209 C -0.05234 -0.00301 -0.05391 -0.00324 -0.05547 -0.00394 C -0.05781 -0.00324 -0.06016 -0.00348 -0.06237 -0.00209 C -0.06341 -0.00139 -0.06354 0.00208 -0.06471 0.00208 C -0.06888 0.00277 -0.07318 0.00069 -0.07734 0 C -0.07852 -0.00139 -0.07943 -0.00371 -0.08086 -0.00394 C -0.08477 -0.00463 -0.09062 -0.00186 -0.09466 0 C -0.09544 0.00139 -0.09609 0.00301 -0.097 0.00416 C -0.09805 0.00578 -0.09948 0.00648 -0.10039 0.00833 C -0.10143 0.00995 -0.10195 0.0125 -0.10273 0.01458 C -0.10469 0.01389 -0.10677 0.01412 -0.10859 0.0125 C -0.10977 0.01111 -0.1099 0.0081 -0.11081 0.00625 C -0.11185 0.00439 -0.11302 0.00324 -0.11432 0.00208 C -0.11654 0.00046 -0.12122 -0.00209 -0.12122 -0.00209 C -0.12135 -0.00186 -0.14622 0.00277 -0.14896 -0.00209 C -0.15169 -0.00695 -0.14974 -0.01574 -0.15013 -0.02246 C -0.15117 -0.02176 -0.15247 -0.02153 -0.15352 -0.02037 C -0.16146 -0.01204 -0.14948 -0.02014 -0.15924 -0.01436 C -0.16484 -0.00787 -0.16146 -0.01088 -0.16966 -0.00602 L -0.17318 -0.00394 C -0.17734 -0.00463 -0.18177 -0.0044 -0.18581 -0.00602 C -0.19479 -0.00973 -0.17904 -0.01412 -0.19271 -0.00811 C -0.19349 -0.00672 -0.1944 -0.00556 -0.19505 -0.00394 C -0.19596 -0.00209 -0.19635 0.00046 -0.1974 0.00208 C -0.19831 0.00393 -0.19974 0.00486 -0.20078 0.00625 C -0.20312 0.00555 -0.2056 0.00555 -0.20781 0.00416 C -0.20872 0.00347 -0.20911 0.00115 -0.21003 0 C -0.21146 -0.00162 -0.21315 -0.00255 -0.21471 -0.00394 C -0.21849 -0.00324 -0.2224 -0.00301 -0.22617 -0.00209 C -0.22747 -0.00162 -0.22852 0 -0.22969 0 C -0.23203 0 -0.23424 -0.00139 -0.23659 -0.00209 C -0.2418 -0.01598 -0.23932 -0.01088 -0.24349 -0.01829 C -0.24609 -0.01389 -0.24727 -0.01088 -0.25052 -0.00811 C -0.25208 -0.00672 -0.25703 -0.00463 -0.25859 -0.00394 C -0.26159 -0.00463 -0.26484 -0.0044 -0.26771 -0.00602 C -0.27109 -0.00787 -0.26953 -0.01274 -0.27122 -0.01644 C -0.27214 -0.01829 -0.27357 -0.01899 -0.27474 -0.02037 C -0.27617 -0.01968 -0.27773 -0.01922 -0.2793 -0.01829 C -0.2819 -0.0169 -0.28763 -0.01297 -0.29089 -0.01227 C -0.29505 -0.01135 -0.29935 -0.01088 -0.30352 -0.01019 C -0.30964 0.00069 -0.30703 -0.0007 -0.32083 -0.00602 C -0.32187 -0.00649 -0.32214 -0.00949 -0.32318 -0.01019 C -0.32643 -0.01227 -0.33008 -0.01274 -0.33359 -0.01436 C -0.33594 -0.01551 -0.34049 -0.01829 -0.34049 -0.01829 C -0.34284 -0.01783 -0.34531 -0.01829 -0.3474 -0.01644 C -0.34974 -0.01412 -0.35052 -0.00764 -0.35312 -0.00602 L -0.35664 -0.00394 C -0.35898 -0.00463 -0.36133 -0.0051 -0.36354 -0.00602 C -0.36471 -0.00649 -0.36575 -0.00811 -0.36706 -0.00811 C -0.37292 -0.00811 -0.37461 -0.00579 -0.37969 -0.00394 C -0.38203 -0.00324 -0.38437 -0.00255 -0.38659 -0.00209 C -0.38776 -0.00255 -0.38906 -0.00301 -0.3901 -0.00394 C -0.39805 -0.0125 -0.38607 -0.0044 -0.39583 -0.01019 C -0.39805 -0.00625 -0.3987 -0.00463 -0.40169 -0.00209 C -0.40273 -0.00093 -0.40391 -0.0007 -0.40508 0 C -0.40859 -0.00139 -0.41211 -0.00186 -0.41549 -0.00394 C -0.41654 -0.00463 -0.41667 -0.00787 -0.41784 -0.00811 C -0.42891 -0.01065 -0.4401 -0.01088 -0.4513 -0.01227 C -0.45234 -0.01297 -0.45365 -0.0132 -0.45469 -0.01436 C -0.4556 -0.01528 -0.45703 -0.01829 -0.45703 -0.01829 L -0.46849 -0.05116 " pathEditMode="relative" ptsTypes="AAAAAAAAAAAAAAAAAAAAAAAAAAAAAAAAAAAAAAAAAAAAAAAAAAAAAAAAAAAAAAAAAAAA">
                                      <p:cBhvr>
                                        <p:cTn id="6" dur="17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ndelssohn-wedding-march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729 -0.00116 -0.01094 -0.00116 -0.01732 -0.00394 C -0.01849 -0.00463 -0.01966 -0.00533 -0.02083 -0.00602 C -0.02578 -0.0051 -0.03086 -0.00811 -0.03346 0 C -0.03411 0.00185 -0.03424 0.00416 -0.03464 0.00625 C -0.03776 0.00555 -0.04089 0.00509 -0.04388 0.00416 C -0.04948 0.00231 -0.04544 0.00208 -0.05078 -0.00209 C -0.05234 -0.00301 -0.05391 -0.00324 -0.05547 -0.00394 C -0.05781 -0.00324 -0.06016 -0.00348 -0.06237 -0.00209 C -0.06341 -0.00139 -0.06354 0.00208 -0.06471 0.00208 C -0.06888 0.00277 -0.07318 0.00069 -0.07734 0 C -0.07852 -0.00139 -0.07943 -0.00371 -0.08086 -0.00394 C -0.08477 -0.00463 -0.09062 -0.00186 -0.09466 0 C -0.09544 0.00139 -0.09609 0.00301 -0.097 0.00416 C -0.09805 0.00578 -0.09948 0.00648 -0.10039 0.00833 C -0.10143 0.00995 -0.10195 0.0125 -0.10273 0.01458 C -0.10469 0.01389 -0.10677 0.01412 -0.10859 0.0125 C -0.10977 0.01111 -0.1099 0.0081 -0.11081 0.00625 C -0.11185 0.00439 -0.11302 0.00324 -0.11432 0.00208 C -0.11654 0.00046 -0.12122 -0.00209 -0.12122 -0.00209 C -0.12135 -0.00186 -0.14622 0.00277 -0.14896 -0.00209 C -0.15169 -0.00695 -0.14974 -0.01574 -0.15013 -0.02246 C -0.15117 -0.02176 -0.15247 -0.02153 -0.15352 -0.02037 C -0.16146 -0.01204 -0.14948 -0.02014 -0.15924 -0.01436 C -0.16484 -0.00787 -0.16146 -0.01088 -0.16966 -0.00602 L -0.17318 -0.00394 C -0.17734 -0.00463 -0.18177 -0.0044 -0.18581 -0.00602 C -0.19479 -0.00973 -0.17904 -0.01412 -0.19271 -0.00811 C -0.19349 -0.00672 -0.1944 -0.00556 -0.19505 -0.00394 C -0.19596 -0.00209 -0.19635 0.00046 -0.1974 0.00208 C -0.19831 0.00393 -0.19974 0.00486 -0.20078 0.00625 C -0.20312 0.00555 -0.2056 0.00555 -0.20781 0.00416 C -0.20872 0.00347 -0.20911 0.00115 -0.21003 0 C -0.21146 -0.00162 -0.21315 -0.00255 -0.21471 -0.00394 C -0.21849 -0.00324 -0.2224 -0.00301 -0.22617 -0.00209 C -0.22747 -0.00162 -0.22852 0 -0.22969 0 C -0.23203 0 -0.23424 -0.00139 -0.23659 -0.00209 C -0.2418 -0.01598 -0.23932 -0.01088 -0.24349 -0.01829 C -0.24609 -0.01389 -0.24727 -0.01088 -0.25052 -0.00811 C -0.25208 -0.00672 -0.25703 -0.00463 -0.25859 -0.00394 C -0.26159 -0.00463 -0.26484 -0.0044 -0.26771 -0.00602 C -0.27109 -0.00787 -0.26953 -0.01274 -0.27122 -0.01644 C -0.27214 -0.01829 -0.27357 -0.01899 -0.27474 -0.02037 C -0.27617 -0.01968 -0.27773 -0.01922 -0.2793 -0.01829 C -0.2819 -0.0169 -0.28763 -0.01297 -0.29089 -0.01227 C -0.29505 -0.01135 -0.29935 -0.01088 -0.30352 -0.01019 C -0.30964 0.00069 -0.30703 -0.0007 -0.32083 -0.00602 C -0.32187 -0.00649 -0.32214 -0.00949 -0.32318 -0.01019 C -0.32643 -0.01227 -0.33008 -0.01274 -0.33359 -0.01436 C -0.33594 -0.01551 -0.34049 -0.01829 -0.34049 -0.01829 C -0.34284 -0.01783 -0.34531 -0.01829 -0.3474 -0.01644 C -0.34974 -0.01412 -0.35052 -0.00764 -0.35312 -0.00602 L -0.35664 -0.00394 C -0.35898 -0.00463 -0.36133 -0.0051 -0.36354 -0.00602 C -0.36471 -0.00649 -0.36575 -0.00811 -0.36706 -0.00811 C -0.37292 -0.00811 -0.37461 -0.00579 -0.37969 -0.00394 C -0.38203 -0.00324 -0.38437 -0.00255 -0.38659 -0.00209 C -0.38776 -0.00255 -0.38906 -0.00301 -0.3901 -0.00394 C -0.39805 -0.0125 -0.38607 -0.0044 -0.39583 -0.01019 C -0.39805 -0.00625 -0.3987 -0.00463 -0.40169 -0.00209 C -0.40273 -0.00093 -0.40391 -0.0007 -0.40508 0 C -0.40859 -0.00139 -0.41211 -0.00186 -0.41549 -0.00394 C -0.41654 -0.00463 -0.41667 -0.00787 -0.41784 -0.00811 C -0.42891 -0.01065 -0.4401 -0.01088 -0.4513 -0.01227 C -0.45234 -0.01297 -0.45365 -0.0132 -0.45469 -0.01436 C -0.4556 -0.01528 -0.45703 -0.01829 -0.45703 -0.01829 L -0.46849 -0.05116 " pathEditMode="relative" ptsTypes="AAAAAAAAAAAAAAAAAAAAAAAAAAAAAAAAAAAAAAAAAAAAAAAAAAAAAAAAAAAAAAAAAAAA">
                                      <p:cBhvr>
                                        <p:cTn id="8" dur="17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ndelssohn-wedding-march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2.59259E-6 L 5.83333E-6 -2.59259E-6 C 0.00873 -0.02222 0.00352 -0.01782 0.01147 -0.02245 C 0.01225 -0.02453 0.01277 -0.02685 0.01381 -0.0287 C 0.01472 -0.03032 0.01616 -0.03125 0.0172 -0.03264 C 0.01876 -0.03472 0.02019 -0.03703 0.02188 -0.03889 C 0.02332 -0.04051 0.02514 -0.0412 0.02644 -0.04305 C 0.02644 -0.04305 0.03295 -0.0544 0.03451 -0.0574 C 0.0353 -0.05879 0.03595 -0.06065 0.03686 -0.06134 C 0.04949 -0.07268 0.03399 -0.05787 0.04493 -0.07176 C 0.04871 -0.07639 0.05092 -0.07639 0.05535 -0.07778 C 0.05691 -0.07916 0.05834 -0.08078 0.05991 -0.08194 C 0.06225 -0.08379 0.06563 -0.08495 0.06798 -0.08611 C 0.06954 -0.0875 0.07097 -0.08958 0.07267 -0.09028 C 0.08438 -0.09444 0.09975 -0.09097 0.11069 -0.09028 C 0.11225 -0.08889 0.11381 -0.08773 0.11537 -0.08611 C 0.11772 -0.08356 0.12227 -0.07778 0.12227 -0.07778 C 0.12306 -0.07523 0.12332 -0.07176 0.12462 -0.06967 C 0.1254 -0.06805 0.12696 -0.06875 0.128 -0.06759 C 0.12892 -0.06666 0.12957 -0.06481 0.13035 -0.06342 C 0.13074 -0.06088 0.13178 -0.05208 0.13269 -0.04907 C 0.13712 -0.03333 0.13321 -0.05231 0.13608 -0.0368 C 0.13764 -0.01828 0.13634 -0.02708 0.13959 -0.01018 C 0.13998 -0.0081 0.13959 -0.00463 0.14076 -0.00393 L 0.14415 -0.00185 C 0.14454 -2.59259E-6 0.14441 0.00278 0.14532 0.00417 C 0.14623 0.00579 0.14767 0.00533 0.14884 0.00625 C 0.15001 0.00741 0.15105 0.00903 0.15222 0.01042 C 0.15483 0.00741 0.15743 0.00486 0.15912 -2.59259E-6 C 0.16589 -0.01759 0.15274 0.00741 0.16381 -0.01227 C 0.16459 -0.0162 0.16524 -0.02153 0.1672 -0.02453 C 0.16824 -0.02592 0.16954 -0.02592 0.17071 -0.02662 C 0.17188 -0.0287 0.1728 -0.03102 0.17423 -0.03264 C 0.17514 -0.03403 0.17657 -0.03403 0.17761 -0.03472 C 0.17918 -0.03588 0.18061 -0.03773 0.1823 -0.03889 C 0.18451 -0.04051 0.18686 -0.04166 0.1892 -0.04305 C 0.19037 -0.04375 0.19142 -0.04467 0.19259 -0.04514 L 0.19962 -0.04699 C 0.2103 -0.04583 0.2211 -0.04467 0.23191 -0.04305 C 0.23347 -0.04282 0.23504 -0.04213 0.23647 -0.04097 C 0.23777 -0.04004 0.23881 -0.03819 0.23998 -0.0368 C 0.24037 -0.03472 0.2405 -0.03264 0.24116 -0.03055 C 0.24168 -0.02893 0.24272 -0.02801 0.24337 -0.02662 C 0.24428 -0.02453 0.24506 -0.02268 0.24571 -0.02037 C 0.24623 -0.01852 0.24636 -0.0162 0.24688 -0.01435 C 0.24754 -0.01134 0.24845 -0.00879 0.24923 -0.00602 C 0.24962 -0.00416 0.24975 -0.00185 0.25027 -2.59259E-6 C 0.25131 0.00301 0.25261 0.00556 0.25379 0.00834 C 0.25899 0.03635 0.25326 0.00764 0.25834 0.02894 C 0.25886 0.03079 0.25873 0.03357 0.25951 0.03496 C 0.26043 0.03658 0.26186 0.03658 0.26303 0.03704 C 0.26602 0.03797 0.26915 0.03843 0.27227 0.03912 C 0.27449 0.0331 0.27475 0.03357 0.27566 0.02685 C 0.27735 0.01528 0.27657 0.00185 0.28035 -0.0081 C 0.28113 -0.01018 0.28204 -0.01203 0.28269 -0.01435 C 0.28321 -0.0162 0.28295 -0.01898 0.28373 -0.02037 C 0.28569 -0.02384 0.28855 -0.02546 0.29076 -0.0287 C 0.29858 -0.03981 0.29194 -0.03472 0.29884 -0.03889 C 0.29962 -0.04028 0.30027 -0.04166 0.30105 -0.04305 C 0.30222 -0.04444 0.30366 -0.04514 0.30457 -0.04699 C 0.30535 -0.04884 0.30509 -0.05139 0.30574 -0.05324 C 0.30899 -0.06203 0.30925 -0.05764 0.31381 -0.06342 C 0.32136 -0.07315 0.31329 -0.06736 0.32071 -0.07176 C 0.32722 -0.07106 0.33386 -0.07083 0.34037 -0.06967 C 0.34441 -0.06898 0.34363 -0.06643 0.34727 -0.06342 C 0.34949 -0.0618 0.35196 -0.06134 0.35418 -0.05949 C 0.35951 -0.05463 0.36563 -0.04861 0.37149 -0.04514 C 0.37293 -0.04421 0.37462 -0.04375 0.37605 -0.04305 C 0.37761 -0.04166 0.37905 -0.04004 0.38074 -0.03889 C 0.38217 -0.03796 0.38386 -0.03819 0.3853 -0.0368 C 0.38634 -0.03588 0.38673 -0.03379 0.38764 -0.03264 C 0.38868 -0.03171 0.38998 -0.03125 0.39116 -0.03055 C 0.3922 -0.02801 0.3935 -0.02523 0.39454 -0.02245 C 0.39532 -0.02037 0.39597 -0.01828 0.39688 -0.0162 C 0.39754 -0.01481 0.39845 -0.01365 0.39923 -0.01227 C 0.40105 0.00139 0.3991 -0.00879 0.40261 0.00209 C 0.40639 0.01366 0.40313 0.00718 0.4073 0.01459 C 0.40912 0.02778 0.40691 0.01852 0.41069 0.02685 C 0.4116 0.02871 0.41433 0.03218 0.41303 0.03287 C 0.41004 0.03472 0.40691 0.03148 0.40379 0.03079 C 0.40418 0.02547 0.40366 0.01945 0.40496 0.01459 C 0.40613 0.01019 0.40847 0.00695 0.41069 0.00417 C 0.42553 -0.01342 0.41043 0.0044 0.42345 -0.01018 C 0.42462 -0.01134 0.42566 -0.01296 0.42683 -0.01435 C 0.42918 -0.01643 0.43152 -0.01828 0.43373 -0.02037 C 0.4353 -0.02176 0.44116 -0.0294 0.44181 -0.03055 C 0.44363 -0.03379 0.44454 -0.03819 0.44649 -0.04097 C 0.4478 -0.04282 0.45821 -0.04838 0.45912 -0.04907 C 0.47149 -0.05764 0.46277 -0.05393 0.47423 -0.0574 C 0.47761 -0.05602 0.48113 -0.05532 0.48451 -0.05324 C 0.48582 -0.05254 0.48673 -0.05023 0.48803 -0.04907 C 0.48907 -0.04815 0.49037 -0.04791 0.49142 -0.04699 C 0.50014 -0.0412 0.49415 -0.04444 0.50183 -0.04097 C 0.503 -0.03958 0.50405 -0.03796 0.50535 -0.0368 C 0.50639 -0.03588 0.50756 -0.03541 0.50873 -0.03472 C 0.52306 -0.02778 0.51355 -0.03333 0.52149 -0.0287 C 0.52813 -0.01666 0.5185 -0.03333 0.52722 -0.02037 C 0.52852 -0.01852 0.52944 -0.01597 0.53074 -0.01435 C 0.53256 -0.0118 0.53464 -0.01041 0.53647 -0.0081 C 0.53868 -0.00532 0.54076 0.00116 0.5422 0.00417 C 0.54298 0.00579 0.54376 0.00695 0.54454 0.00834 C 0.54493 0.01181 0.54467 0.01551 0.54571 0.01852 C 0.54793 0.0257 0.55457 0.02084 0.54337 0.02477 C 0.54259 0.02199 0.54116 0.01968 0.54116 0.01644 C 0.54116 0.01343 0.54272 0.01111 0.54337 0.00834 C 0.54558 -0.00092 0.54298 0.00486 0.54688 -0.00185 C 0.54727 -0.00393 0.54754 -0.00625 0.54806 -0.0081 C 0.54858 -0.01041 0.54936 -0.01227 0.55027 -0.01435 C 0.55274 -0.01944 0.55509 -0.02338 0.55834 -0.02662 C 0.56147 -0.0294 0.56472 -0.03148 0.56759 -0.03472 C 0.57957 -0.04907 0.56108 -0.02731 0.57566 -0.04305 C 0.57813 -0.0456 0.58035 -0.04815 0.58269 -0.05115 C 0.58412 -0.05324 0.58556 -0.05578 0.58725 -0.0574 C 0.59089 -0.06065 0.59506 -0.06227 0.59884 -0.06551 C 0.60027 -0.0669 0.60183 -0.06852 0.60339 -0.06967 C 0.60483 -0.0706 0.60652 -0.07083 0.60795 -0.07176 C 0.60912 -0.07222 0.6103 -0.07315 0.61147 -0.07384 C 0.61681 -0.07315 0.62227 -0.07338 0.62761 -0.07176 C 0.63061 -0.07083 0.6323 -0.06365 0.63451 -0.06134 C 0.63595 -0.05995 0.63764 -0.06018 0.6392 -0.05949 C 0.65509 -0.04236 0.6366 -0.06088 0.64949 -0.05115 C 0.65274 -0.04884 0.65574 -0.04583 0.65873 -0.04305 L 0.66342 -0.03889 C 0.6642 -0.0368 0.66511 -0.03495 0.66576 -0.03264 C 0.66629 -0.03078 0.66616 -0.02847 0.66681 -0.02662 C 0.66811 -0.02291 0.67006 -0.0199 0.67149 -0.0162 C 0.67227 -0.01435 0.67306 -0.01227 0.67384 -0.01018 C 0.67423 -0.00602 0.67423 -0.00185 0.67488 0.00209 C 0.67579 0.00695 0.67892 0.01088 0.68074 0.01459 C 0.68451 0.02222 0.68491 0.02361 0.68764 0.03079 C 0.68842 0.02824 0.68946 0.0257 0.68998 0.02269 C 0.69246 0.00764 0.68972 0.01459 0.6922 0.00417 C 0.69298 0.00139 0.69337 -0.00185 0.69454 -0.00393 C 0.69571 -0.00625 0.69767 -0.00671 0.69923 -0.0081 C 0.70027 -0.01018 0.70144 -0.01227 0.70261 -0.01435 C 0.70991 -0.02546 0.70522 -0.01504 0.71303 -0.03055 C 0.71772 -0.04004 0.72267 -0.0493 0.72683 -0.05949 C 0.728 -0.06203 0.72892 -0.06528 0.73035 -0.06759 C 0.73165 -0.06967 0.73321 -0.07106 0.73491 -0.07176 C 0.73868 -0.07315 0.74259 -0.07315 0.74649 -0.07384 C 0.753 -0.07315 0.75964 -0.07407 0.76602 -0.07176 C 0.78543 -0.06435 0.76511 -0.06528 0.77644 -0.05949 C 0.78686 -0.05416 0.78178 -0.05602 0.79142 -0.05324 L 0.80066 -0.04699 C 0.80183 -0.04629 0.80313 -0.04606 0.80418 -0.04514 C 0.80535 -0.04398 0.80652 -0.04236 0.80769 -0.04097 C 0.80834 -0.03889 0.80899 -0.03657 0.80991 -0.03472 C 0.81095 -0.03264 0.81303 -0.03148 0.81342 -0.0287 C 0.81459 -0.0206 0.81407 -0.01227 0.81459 -0.00393 C 0.81485 0.00278 0.81511 0.00972 0.81576 0.01644 C 0.81589 0.01922 0.81681 0.02755 0.81681 0.02477 C 0.81681 0.0081 0.81759 0.01111 0.81108 0.00834 C 0.81616 -0.01412 0.81303 -0.00278 0.82722 -0.0368 C 0.83022 -0.04375 0.83321 -0.05069 0.83647 -0.0574 C 0.83764 -0.05972 0.84363 -0.0706 0.84571 -0.07176 C 0.8491 -0.07361 0.85261 -0.07315 0.85613 -0.07384 C 0.87553 -0.07268 0.89037 -0.07546 0.90795 -0.06759 C 0.91004 -0.06666 0.91186 -0.06504 0.91381 -0.06342 C 0.9211 -0.05764 0.91967 -0.05879 0.92527 -0.05115 C 0.928 -0.04305 0.93165 -0.03565 0.93334 -0.02662 C 0.93412 -0.02245 0.93425 -0.01782 0.93569 -0.01435 C 0.93712 -0.01065 0.93959 -0.00879 0.94142 -0.00602 C 0.94259 -0.00254 0.94389 0.0007 0.94493 0.00417 C 0.94545 0.00625 0.94532 0.00857 0.9461 0.01042 C 0.94741 0.01343 0.94923 0.01574 0.95066 0.01852 C 0.95405 0.04213 0.94936 0.0132 0.95418 0.03287 C 0.9573 0.04607 0.953 0.03704 0.95769 0.04537 " pathEditMode="relative" ptsTypes="AAAAAAAAAAAAAAAAAAAAAAAAAAAAAAAAAAAAAAAAAAAAAAAAAAAAAAAAAAAAAAAAAAAAAAAAAAAAAAAAAAAAAAAAAAAAAAAAAAAAAAAAAAAAAAAAAAAAAAAAAAAAAAAAAAAAAAAAAAAAAAAAAAAAAAAAAAAAAAAAAAAAAAA">
                                      <p:cBhvr>
                                        <p:cTn id="11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een_Frogg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/>
          <p:cNvSpPr txBox="1"/>
          <p:nvPr/>
        </p:nvSpPr>
        <p:spPr>
          <a:xfrm>
            <a:off x="8340940" y="1642732"/>
            <a:ext cx="225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gr</a:t>
            </a:r>
            <a:r>
              <a:rPr lang="en-GB" sz="4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endParaRPr lang="en-GB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077569" y="1782625"/>
            <a:ext cx="225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fr</a:t>
            </a:r>
            <a:r>
              <a:rPr lang="en-GB" sz="4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endParaRPr lang="en-GB" sz="44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rgbClr val="00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103195" y="1038163"/>
            <a:ext cx="225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tr</a:t>
            </a:r>
            <a:r>
              <a:rPr lang="en-GB" sz="4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endParaRPr lang="en-GB" sz="44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rgbClr val="00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490935" y="292798"/>
            <a:ext cx="225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GB" sz="4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endParaRPr lang="en-GB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721902" y="2652034"/>
            <a:ext cx="2483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f</a:t>
            </a:r>
            <a:r>
              <a:rPr lang="en-GB" sz="4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endParaRPr lang="en-GB" sz="4400" b="1" dirty="0">
              <a:solidFill>
                <a:srgbClr val="00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125164" y="4026862"/>
            <a:ext cx="225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k</a:t>
            </a:r>
            <a:r>
              <a:rPr lang="en-GB" sz="4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endParaRPr lang="en-GB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03772" y="3352407"/>
            <a:ext cx="225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w</a:t>
            </a:r>
            <a:r>
              <a:rPr lang="en-GB" sz="4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endParaRPr lang="en-GB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25164" y="2607945"/>
            <a:ext cx="225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en-GB" sz="4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endParaRPr lang="en-GB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254850" y="4977345"/>
            <a:ext cx="225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w</a:t>
            </a:r>
            <a:r>
              <a:rPr lang="en-GB" sz="4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</a:t>
            </a:r>
            <a:r>
              <a:rPr lang="en-GB" sz="4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4400" dirty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490935" y="5782127"/>
            <a:ext cx="225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en-GB" sz="4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endParaRPr lang="en-GB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427680" y="3405010"/>
            <a:ext cx="225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en-GB" sz="4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endParaRPr lang="en-GB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300884" y="236568"/>
            <a:ext cx="225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GB" sz="4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endParaRPr lang="en-GB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490935" y="963495"/>
            <a:ext cx="225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b</a:t>
            </a:r>
            <a:r>
              <a:rPr lang="en-GB" sz="4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endParaRPr lang="en-GB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4801" y="2838693"/>
            <a:ext cx="225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993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</a:t>
            </a:r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endParaRPr lang="en-GB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65347" y="3756254"/>
            <a:ext cx="225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w</a:t>
            </a:r>
            <a:r>
              <a:rPr lang="en-GB" sz="4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</a:t>
            </a:r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endParaRPr lang="en-GB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51550" y="5511147"/>
            <a:ext cx="225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from</a:t>
            </a:r>
            <a:endParaRPr lang="en-GB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1550" y="4673815"/>
            <a:ext cx="225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will</a:t>
            </a:r>
            <a:endParaRPr lang="en-GB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70" y="3211302"/>
            <a:ext cx="820264" cy="119050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967" y="534078"/>
            <a:ext cx="763871" cy="110865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8698" y="965242"/>
            <a:ext cx="907090" cy="131651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643" y="3657299"/>
            <a:ext cx="1322783" cy="250954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819" y="535081"/>
            <a:ext cx="1193328" cy="253262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34" y="637965"/>
            <a:ext cx="1336477" cy="237550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4" y="20050"/>
            <a:ext cx="1291045" cy="2449335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3378167" y="3224295"/>
            <a:ext cx="225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turn</a:t>
            </a:r>
            <a:endParaRPr lang="en-GB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378167" y="4006729"/>
            <a:ext cx="225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burp</a:t>
            </a:r>
            <a:endParaRPr lang="en-GB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403886" y="4789163"/>
            <a:ext cx="225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hurt</a:t>
            </a:r>
            <a:endParaRPr lang="en-GB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378167" y="5571597"/>
            <a:ext cx="225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church</a:t>
            </a:r>
            <a:endParaRPr lang="en-GB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0886" y="3962910"/>
            <a:ext cx="2231722" cy="1964361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8297054" y="4077490"/>
            <a:ext cx="225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sw</a:t>
            </a:r>
            <a:r>
              <a:rPr lang="en-GB" sz="4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endParaRPr lang="en-GB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073129" y="4699342"/>
            <a:ext cx="225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sl</a:t>
            </a:r>
            <a:r>
              <a:rPr lang="en-GB" sz="4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4400" dirty="0" smtClean="0"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endParaRPr lang="en-GB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33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00098" y="1493751"/>
            <a:ext cx="11393380" cy="31068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“W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will k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p her fr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from h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m,” s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d th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gr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n f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air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829" y="30973"/>
            <a:ext cx="416163" cy="4809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680" y="799771"/>
            <a:ext cx="416163" cy="480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311" y="15523"/>
            <a:ext cx="416163" cy="4809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138" y="1415606"/>
            <a:ext cx="1412148" cy="2049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833" y="1215359"/>
            <a:ext cx="1620317" cy="23516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838" y="3896694"/>
            <a:ext cx="1496144" cy="21714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56" y="1351760"/>
            <a:ext cx="2822145" cy="53540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410" y="37293"/>
            <a:ext cx="416163" cy="48099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737782" y="1504401"/>
            <a:ext cx="2809890" cy="5330847"/>
            <a:chOff x="3737782" y="1475826"/>
            <a:chExt cx="2809890" cy="533084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782" y="1475826"/>
              <a:ext cx="2809890" cy="533084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0318">
              <a:off x="3825058" y="3738385"/>
              <a:ext cx="2060850" cy="1251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821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C 0.04218 2.96296E-6 0.07708 0.05648 0.07708 0.12546 C 0.07708 0.2074 0.03841 0.23657 0.01536 0.24907 L -0.01537 0.2618 C -0.03842 0.27407 -0.07683 0.30578 -0.07683 0.39791 C -0.07683 0.45671 -0.04219 0.52384 4.375E-6 0.52384 C 0.04218 0.52384 0.07708 0.45671 0.07708 0.39791 C 0.07708 0.30578 0.03841 0.27407 0.01536 0.2618 L -0.01537 0.24907 C -0.03842 0.23657 -0.07683 0.2074 -0.07683 0.12546 C -0.07683 0.05648 -0.04219 2.96296E-6 4.375E-6 2.96296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fe from h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-1.11111E-6 C -0.00755 -1.11111E-6 -2.91667E-6 0.00857 -2.91667E-6 0.01921 C -2.91667E-6 0.03171 -0.00846 0.03611 -0.01341 0.0382 L -0.02005 0.04028 C -0.025 0.04213 -0.0332 0.04676 -0.0332 0.06111 C -0.0332 0.07014 -0.02578 0.08056 -0.01666 0.08056 C -0.00755 0.08056 -2.91667E-6 0.07014 -2.91667E-6 0.06111 C -2.91667E-6 0.04676 -0.00846 0.04213 -0.01341 0.04028 L -0.02005 0.0382 C -0.025 0.03611 -0.0332 0.03171 -0.0332 0.01921 C -0.0332 0.00857 -0.02578 -1.11111E-6 -0.01666 -1.11111E-6 Z " pathEditMode="relative" rAng="0" ptsTypes="AAAAAAAAA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1172 1.11111E-6 0.02149 0.00856 0.02149 0.01898 C 0.02149 0.03148 0.01068 0.03588 0.00417 0.03773 L -0.00442 0.03981 C -0.0108 0.04167 -0.02148 0.04653 -0.02148 0.06042 C -0.02148 0.06944 -0.01198 0.07986 -3.95833E-6 0.07986 C 0.01172 0.07986 0.02149 0.06944 0.02149 0.06042 C 0.02149 0.04653 0.01068 0.04167 0.00417 0.03981 L -0.00442 0.03773 C -0.0108 0.03588 -0.02148 0.03148 -0.02148 0.01898 C -0.02148 0.00856 -0.01198 1.11111E-6 -3.95833E-6 1.11111E-6 Z " pathEditMode="relative" rAng="0" ptsTypes="AAAAAAAAA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8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75407" y="1413345"/>
            <a:ext cx="11393380" cy="31068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“Sh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will hav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g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oo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d t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th and f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t,” s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d th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bl</a:t>
            </a:r>
            <a:r>
              <a:rPr lang="en-GB" sz="36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f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air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087" y="-26798"/>
            <a:ext cx="416163" cy="4809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588" y="-313"/>
            <a:ext cx="416163" cy="4809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98" y="793757"/>
            <a:ext cx="416163" cy="480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667" y="-23422"/>
            <a:ext cx="416163" cy="4809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15" y="1034253"/>
            <a:ext cx="1412148" cy="2049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48" y="3593511"/>
            <a:ext cx="1620317" cy="23516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5699" y="1034253"/>
            <a:ext cx="1496144" cy="21714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56" y="1351760"/>
            <a:ext cx="2822145" cy="535409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737782" y="1504401"/>
            <a:ext cx="2809890" cy="5330847"/>
            <a:chOff x="3737782" y="1475826"/>
            <a:chExt cx="2809890" cy="533084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782" y="1475826"/>
              <a:ext cx="2809890" cy="533084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0318">
              <a:off x="3825058" y="3738385"/>
              <a:ext cx="2060850" cy="1251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042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93 2.22222E-6 C 0.06368 2.22222E-6 0.09987 0.05532 0.09987 0.12268 C 0.09987 0.20301 0.05977 0.23148 0.03581 0.24375 L 0.00391 0.25625 C -0.02005 0.26852 -0.06002 0.2993 -0.06002 0.38958 C -0.06002 0.44699 -0.02395 0.5125 0.01993 0.5125 C 0.06368 0.5125 0.09987 0.44699 0.09987 0.38958 C 0.09987 0.2993 0.05977 0.26852 0.03581 0.25625 L 0.00391 0.24375 C -0.02005 0.23148 -0.06002 0.20301 -0.06002 0.12268 C -0.06002 0.05532 -0.02395 2.22222E-6 0.01993 2.22222E-6 Z " pathEditMode="relative" rAng="0" ptsTypes="AAAAAAAAAAA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 teeth fe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38 -1.48148E-6 C -0.0013 -1.48148E-6 0.00534 0.00486 0.00534 0.01158 C 0.00534 0.01921 -0.00221 0.02199 -0.00638 0.02315 L -0.01237 0.02431 C -0.01667 0.02523 -0.02383 0.02847 -0.02383 0.03681 C -0.02383 0.04236 -0.01745 0.04884 -0.00938 0.04884 C -0.0013 0.04884 0.00534 0.04236 0.00534 0.03681 C 0.00534 0.02847 -0.00221 0.02523 -0.00638 0.02431 L -0.01237 0.02315 C -0.01667 0.02199 -0.02383 0.01921 -0.02383 0.01158 C -0.02383 0.00486 -0.01745 -1.48148E-6 -0.00938 -1.48148E-6 Z " pathEditMode="relative" rAng="0" ptsTypes="AAAA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4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3.7037E-7 C 0.01042 -3.7037E-7 0.01927 0.00278 0.01927 0.00625 C 0.01927 0.01042 0.00951 0.01181 0.00378 0.01273 L -0.00391 0.01319 C -0.00951 0.01389 -0.01901 0.01551 -0.01901 0.02014 C -0.01901 0.02315 -0.01055 0.02685 2.08333E-7 0.02685 C 0.01042 0.02685 0.01927 0.02315 0.01927 0.02014 C 0.01927 0.01551 0.00951 0.01389 0.00378 0.01319 L -0.00391 0.01273 C -0.00951 0.01181 -0.01901 0.01042 -0.01901 0.00625 C -0.01901 0.00278 -0.01055 -3.7037E-7 2.08333E-7 -3.7037E-7 Z " pathEditMode="relative" rAng="0" ptsTypes="AAAAAAAAA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64669" y="1409310"/>
            <a:ext cx="12027331" cy="22864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“Sh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will sl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p well and b</a:t>
            </a:r>
            <a:r>
              <a:rPr lang="en-GB" sz="3600" u="sng" dirty="0" smtClean="0">
                <a:latin typeface="Verdana" panose="020B0604030504040204" pitchFamily="34" charset="0"/>
                <a:ea typeface="Verdana" panose="020B0604030504040204" pitchFamily="34" charset="0"/>
              </a:rPr>
              <a:t>ur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p w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en sh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n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ds t</a:t>
            </a:r>
            <a:r>
              <a:rPr lang="en-GB" sz="36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,” s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d th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pink f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air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31" y="1772586"/>
            <a:ext cx="1412148" cy="20495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6796" y="4028808"/>
            <a:ext cx="1496144" cy="21714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56" y="1351760"/>
            <a:ext cx="2822145" cy="53540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82" y="694545"/>
            <a:ext cx="416163" cy="4809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91" y="678215"/>
            <a:ext cx="416163" cy="480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7" y="698337"/>
            <a:ext cx="416163" cy="4809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75" y="961575"/>
            <a:ext cx="1620317" cy="235166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37782" y="1504401"/>
            <a:ext cx="2809890" cy="5330847"/>
            <a:chOff x="3737782" y="1475826"/>
            <a:chExt cx="2809890" cy="533084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782" y="1475826"/>
              <a:ext cx="2809890" cy="533084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0318">
              <a:off x="3825058" y="3738385"/>
              <a:ext cx="2060850" cy="1251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151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C 0.05078 -4.07407E-6 0.09336 0.05996 0.09336 0.13357 C 0.09336 0.22084 0.04661 0.25186 0.01836 0.26551 L -0.01823 0.27917 C -0.04662 0.29121 -0.09232 0.32547 -0.09232 0.42315 C -0.09232 0.48658 -0.05078 0.55857 2.5E-6 0.55857 C 0.05078 0.55857 0.09336 0.48658 0.09336 0.42315 C 0.09336 0.32547 0.04661 0.29121 0.01836 0.27917 L -0.01823 0.26551 C -0.04662 0.25186 -0.09232 0.22084 -0.09232 0.13357 C -0.09232 0.05996 -0.05078 -4.07407E-6 2.5E-6 -4.07407E-6 Z " pathEditMode="relative" rAng="0" ptsTypes="AAAAAAAAAAA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7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eep bur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557 -3.7037E-7 C -0.03763 -3.7037E-7 -0.03099 0.0081 -0.03099 0.01806 C -0.03099 0.02986 -0.03828 0.03403 -0.04271 0.03588 L -0.04844 0.03773 C -0.05286 0.03935 -0.06002 0.04398 -0.06002 0.05718 C -0.06002 0.06574 -0.05351 0.07546 -0.04557 0.07546 C -0.03763 0.07546 -0.03099 0.06574 -0.03099 0.05718 C -0.03099 0.04398 -0.03828 0.03935 -0.04271 0.03773 L -0.04844 0.03588 C -0.05286 0.03403 -0.06002 0.02986 -0.06002 0.01806 C -0.06002 0.0081 -0.05351 -3.7037E-7 -0.04557 -3.7037E-7 Z " pathEditMode="relative" rAng="0" ptsTypes="AAAA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7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4557 -3.33333E-6 C -0.03763 -3.33333E-6 -0.03099 0.00811 -0.03099 0.01806 C -0.03099 0.02986 -0.03828 0.03403 -0.0427 0.03588 L -0.04843 0.03773 C -0.05286 0.03936 -0.06002 0.04398 -0.06002 0.05718 C -0.06002 0.06574 -0.05351 0.07547 -0.04557 0.07547 C -0.03763 0.07547 -0.03099 0.06574 -0.03099 0.05718 C -0.03099 0.04398 -0.03828 0.03936 -0.0427 0.03773 L -0.04843 0.03588 C -0.05286 0.03403 -0.06002 0.02986 -0.06002 0.01806 C -0.06002 0.00811 -0.05351 -3.33333E-6 -0.04557 -3.33333E-6 Z " pathEditMode="relative" rAng="0" ptsTypes="AAAAAAAAA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25927" y="703072"/>
            <a:ext cx="11393380" cy="31068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A bad f</a:t>
            </a:r>
            <a:r>
              <a:rPr lang="en-GB" sz="3600" b="1" dirty="0" smtClean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air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felt left </a:t>
            </a:r>
            <a:r>
              <a:rPr lang="en-GB" sz="3600" b="1" dirty="0" smtClean="0">
                <a:solidFill>
                  <a:srgbClr val="993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t s</a:t>
            </a:r>
            <a:r>
              <a:rPr lang="en-GB" sz="3600" b="1" dirty="0" smtClean="0">
                <a:solidFill>
                  <a:srgbClr val="FF99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sh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m</a:t>
            </a:r>
            <a:r>
              <a:rPr lang="en-GB" sz="3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en-GB" sz="3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bad spell.</a:t>
            </a: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000" y="-45259"/>
            <a:ext cx="416163" cy="4809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198" y="2737003"/>
            <a:ext cx="1412148" cy="2049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04" y="1561169"/>
            <a:ext cx="1620317" cy="23516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2027" y="4460246"/>
            <a:ext cx="1496144" cy="21714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56" y="1351760"/>
            <a:ext cx="2822145" cy="53540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7191" y="1046289"/>
            <a:ext cx="2147059" cy="458179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737782" y="1504402"/>
            <a:ext cx="2809890" cy="5330845"/>
            <a:chOff x="3737782" y="1475827"/>
            <a:chExt cx="2809890" cy="533084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782" y="1475827"/>
              <a:ext cx="2809890" cy="533084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0318">
              <a:off x="3825058" y="3738385"/>
              <a:ext cx="2060850" cy="1251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130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 fai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4.07407E-6 C -0.04505 -4.07407E-6 -0.04062 0.00718 -0.04062 0.01621 C -0.04062 0.02662 -0.04557 0.03033 -0.04844 0.03195 L -0.05234 0.0338 C -0.05521 0.03542 -0.06003 0.03936 -0.06003 0.05116 C -0.06003 0.0588 -0.05573 0.0676 -0.05039 0.0676 C -0.04505 0.0676 -0.04062 0.0588 -0.04062 0.05116 C -0.04062 0.03936 -0.04557 0.03542 -0.04844 0.0338 L -0.05234 0.03195 C -0.05521 0.03033 -0.06003 0.02662 -0.06003 0.01621 C -0.06003 0.00718 -0.05573 -4.07407E-6 -0.05039 -4.07407E-6 Z " pathEditMode="relative" rAng="0" ptsTypes="AAAAAAAAA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 fai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3.7037E-7 C -0.04505 3.7037E-7 -0.04062 0.00718 -0.04062 0.0162 C -0.04062 0.02662 -0.04557 0.03032 -0.04843 0.03194 L -0.05234 0.0338 C -0.05521 0.03542 -0.06002 0.03935 -0.06002 0.05116 C -0.06002 0.0588 -0.05573 0.06759 -0.05039 0.06759 C -0.04505 0.06759 -0.04062 0.0588 -0.04062 0.05116 C -0.04062 0.03935 -0.04557 0.03542 -0.04843 0.0338 L -0.05234 0.03194 C -0.05521 0.03032 -0.06002 0.02662 -0.06002 0.0162 C -0.06002 0.00718 -0.05573 3.7037E-7 -0.05039 3.7037E-7 Z " pathEditMode="relative" rAng="0" ptsTypes="AAAAAAAAAAA">
                                      <p:cBhvr>
                                        <p:cTn id="24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4.81481E-6 C -0.04505 -4.81481E-6 -0.04063 0.00718 -0.04063 0.01621 C -0.04063 0.02663 -0.04558 0.03033 -0.04844 0.03195 L -0.05235 0.0338 C -0.05521 0.03542 -0.06003 0.03936 -0.06003 0.05116 C -0.06003 0.0588 -0.05573 0.0676 -0.05039 0.0676 C -0.04505 0.0676 -0.04063 0.0588 -0.04063 0.05116 C -0.04063 0.03936 -0.04558 0.03542 -0.04844 0.0338 L -0.05235 0.03195 C -0.05521 0.03033 -0.06003 0.02663 -0.06003 0.01621 C -0.06003 0.00718 -0.05573 -4.81481E-6 -0.05039 -4.81481E-6 Z " pathEditMode="relative" rAng="0" ptsTypes="AAAAAAAAA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25927" y="2045301"/>
            <a:ext cx="11393380" cy="31068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“W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en sh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t</a:t>
            </a:r>
            <a:r>
              <a:rPr lang="en-GB" sz="3600" u="sng" dirty="0">
                <a:latin typeface="Verdana" panose="020B0604030504040204" pitchFamily="34" charset="0"/>
                <a:ea typeface="Verdana" panose="020B0604030504040204" pitchFamily="34" charset="0"/>
              </a:rPr>
              <a:t>ur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ns 16 sh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will 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prick her fing</a:t>
            </a:r>
            <a:r>
              <a:rPr lang="en-GB" sz="3600" b="1" dirty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 on a spinning 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w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l and will d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!” 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GB" sz="3600" b="1" dirty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d th</a:t>
            </a:r>
            <a:r>
              <a:rPr lang="en-GB" sz="3600" b="1" dirty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 bad f</a:t>
            </a:r>
            <a:r>
              <a:rPr lang="en-GB" sz="3600" b="1" dirty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air</a:t>
            </a:r>
            <a:r>
              <a:rPr lang="en-GB" sz="36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83" y="1458034"/>
            <a:ext cx="416163" cy="4809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198" y="2737003"/>
            <a:ext cx="1412148" cy="2049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04" y="1561169"/>
            <a:ext cx="1620317" cy="23516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2027" y="4460246"/>
            <a:ext cx="1496144" cy="21714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56" y="1351761"/>
            <a:ext cx="2822145" cy="53540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8204" y="1737909"/>
            <a:ext cx="2147059" cy="458179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737782" y="1504402"/>
            <a:ext cx="2809890" cy="5330845"/>
            <a:chOff x="3737782" y="1475827"/>
            <a:chExt cx="2809890" cy="533084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782" y="1475827"/>
              <a:ext cx="2809890" cy="533084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0318">
              <a:off x="3825058" y="3738385"/>
              <a:ext cx="2060850" cy="1251868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921" y="629277"/>
            <a:ext cx="416163" cy="4809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651" y="-156089"/>
            <a:ext cx="416163" cy="4809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204" y="557861"/>
            <a:ext cx="416163" cy="48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5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 w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4.07407E-6 C -0.04505 -4.07407E-6 -0.04062 0.00718 -0.04062 0.01621 C -0.04062 0.02662 -0.04557 0.03033 -0.04844 0.03195 L -0.05234 0.0338 C -0.05521 0.03542 -0.06003 0.03936 -0.06003 0.05116 C -0.06003 0.0588 -0.05573 0.0676 -0.05039 0.0676 C -0.04505 0.0676 -0.04062 0.0588 -0.04062 0.05116 C -0.04062 0.03936 -0.04557 0.03542 -0.04844 0.0338 L -0.05234 0.03195 C -0.05521 0.03033 -0.06003 0.02662 -0.06003 0.01621 C -0.06003 0.00718 -0.05573 -4.07407E-6 -0.05039 -4.07407E-6 Z " pathEditMode="relative" rAng="0" ptsTypes="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 w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3.7037E-7 C -0.04505 3.7037E-7 -0.04062 0.00718 -0.04062 0.0162 C -0.04062 0.02662 -0.04557 0.03032 -0.04843 0.03194 L -0.05234 0.0338 C -0.05521 0.03542 -0.06002 0.03935 -0.06002 0.05116 C -0.06002 0.0588 -0.05573 0.06759 -0.05039 0.06759 C -0.04505 0.06759 -0.04062 0.0588 -0.04062 0.05116 C -0.04062 0.03935 -0.04557 0.03542 -0.04843 0.0338 L -0.05234 0.03194 C -0.05521 0.03032 -0.06002 0.02662 -0.06002 0.0162 C -0.06002 0.00718 -0.05573 3.7037E-7 -0.05039 3.7037E-7 Z " pathEditMode="relative" rAng="0" ptsTypes="AAAAAAAAAAA">
                                      <p:cBhvr>
                                        <p:cTn id="20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4.81481E-6 C -0.04505 -4.81481E-6 -0.04063 0.00718 -0.04063 0.01621 C -0.04063 0.02663 -0.04558 0.03033 -0.04844 0.03195 L -0.05235 0.0338 C -0.05521 0.03542 -0.06003 0.03936 -0.06003 0.05116 C -0.06003 0.0588 -0.05573 0.0676 -0.05039 0.0676 C -0.04505 0.0676 -0.04063 0.0588 -0.04063 0.05116 C -0.04063 0.03936 -0.04558 0.03542 -0.04844 0.0338 L -0.05235 0.03195 C -0.05521 0.03033 -0.06003 0.02663 -0.06003 0.01621 C -0.06003 0.00718 -0.05573 -4.81481E-6 -0.05039 -4.81481E-6 Z " pathEditMode="relative" rAng="0" ptsTypes="AAAAA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33844" y="728847"/>
            <a:ext cx="11393380" cy="31068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Then sh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 vanished </a:t>
            </a:r>
            <a:r>
              <a:rPr lang="en-GB" sz="3600" b="1" dirty="0" smtClean="0">
                <a:solidFill>
                  <a:srgbClr val="993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t of s</a:t>
            </a:r>
            <a:r>
              <a:rPr lang="en-GB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igh</a:t>
            </a: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>t.</a:t>
            </a: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37115" y="1808289"/>
            <a:ext cx="2147059" cy="458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00098" y="1493751"/>
            <a:ext cx="11393380" cy="31068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3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“D</a:t>
            </a:r>
            <a:r>
              <a:rPr lang="en-GB" sz="3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 not w</a:t>
            </a:r>
            <a:r>
              <a:rPr lang="en-GB" sz="36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p. Sh</a:t>
            </a:r>
            <a:r>
              <a:rPr lang="en-GB" sz="36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 will not b</a:t>
            </a:r>
            <a:r>
              <a:rPr lang="en-GB" sz="36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 h</a:t>
            </a:r>
            <a:r>
              <a:rPr lang="en-GB" sz="3600" u="sng" dirty="0">
                <a:latin typeface="Verdana" panose="020B0604030504040204" pitchFamily="34" charset="0"/>
                <a:ea typeface="Verdana" panose="020B0604030504040204" pitchFamily="34" charset="0"/>
              </a:rPr>
              <a:t>ur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t,” s</a:t>
            </a:r>
            <a:r>
              <a:rPr lang="en-GB" sz="3600" b="1" dirty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d th</a:t>
            </a:r>
            <a:r>
              <a:rPr lang="en-GB" sz="3600" b="1" dirty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 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gr</a:t>
            </a:r>
            <a:r>
              <a:rPr lang="en-GB" sz="36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n f</a:t>
            </a:r>
            <a:r>
              <a:rPr lang="en-GB" sz="3600" b="1" dirty="0">
                <a:solidFill>
                  <a:srgbClr val="D4AF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air</a:t>
            </a:r>
            <a:r>
              <a:rPr lang="en-GB" sz="36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</a:t>
            </a:r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826" y="80579"/>
            <a:ext cx="416163" cy="4809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680" y="799771"/>
            <a:ext cx="416163" cy="480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472" y="66512"/>
            <a:ext cx="416163" cy="4809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138" y="1415606"/>
            <a:ext cx="1412148" cy="2049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833" y="1215359"/>
            <a:ext cx="1620317" cy="23516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838" y="3896694"/>
            <a:ext cx="1496144" cy="21714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56" y="1351761"/>
            <a:ext cx="2822145" cy="535409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737782" y="1504402"/>
            <a:ext cx="2809890" cy="5330845"/>
            <a:chOff x="3737782" y="1475827"/>
            <a:chExt cx="2809890" cy="533084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782" y="1475827"/>
              <a:ext cx="2809890" cy="533084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0318">
              <a:off x="3825058" y="3738385"/>
              <a:ext cx="2060850" cy="1251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77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C 0.04218 2.96296E-6 0.07708 0.05648 0.07708 0.12546 C 0.07708 0.2074 0.03841 0.23657 0.01536 0.24907 L -0.01537 0.2618 C -0.03842 0.27407 -0.07683 0.30578 -0.07683 0.39791 C -0.07683 0.45671 -0.04219 0.52384 4.375E-6 0.52384 C 0.04218 0.52384 0.07708 0.45671 0.07708 0.39791 C 0.07708 0.30578 0.03841 0.27407 0.01536 0.2618 L -0.01537 0.24907 C -0.03842 0.23657 -0.07683 0.2074 -0.07683 0.12546 C -0.07683 0.05648 -0.04219 2.96296E-6 4.375E-6 2.96296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r be hu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-1.11111E-6 C -0.00755 -1.11111E-6 -2.91667E-6 0.00857 -2.91667E-6 0.01921 C -2.91667E-6 0.03171 -0.00846 0.03611 -0.01341 0.0382 L -0.02005 0.04028 C -0.025 0.04213 -0.0332 0.04676 -0.0332 0.06111 C -0.0332 0.07014 -0.02578 0.08056 -0.01666 0.08056 C -0.00755 0.08056 -2.91667E-6 0.07014 -2.91667E-6 0.06111 C -2.91667E-6 0.04676 -0.00846 0.04213 -0.01341 0.04028 L -0.02005 0.0382 C -0.025 0.03611 -0.0332 0.03171 -0.0332 0.01921 C -0.0332 0.00857 -0.02578 -1.11111E-6 -0.01666 -1.11111E-6 Z " pathEditMode="relative" rAng="0" ptsTypes="AAAAAAAAA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11111E-6 C 0.01172 1.11111E-6 0.02149 0.00856 0.02149 0.01898 C 0.02149 0.03148 0.01068 0.03588 0.00417 0.03773 L -0.00442 0.03981 C -0.0108 0.04167 -0.02148 0.04653 -0.02148 0.06042 C -0.02148 0.06944 -0.01198 0.07986 -3.95833E-6 0.07986 C 0.01172 0.07986 0.02149 0.06944 0.02149 0.06042 C 0.02149 0.04653 0.01068 0.04167 0.00417 0.03981 L -0.00442 0.03773 C -0.0108 0.03588 -0.02148 0.03148 -0.02148 0.01898 C -0.02148 0.00856 -0.01198 1.11111E-6 -3.95833E-6 1.11111E-6 Z " pathEditMode="relative" rAng="0" ptsTypes="AAAAAAAAA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8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29219</TotalTime>
  <Words>146</Words>
  <Application>Microsoft Office PowerPoint</Application>
  <PresentationFormat>Widescreen</PresentationFormat>
  <Paragraphs>49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Verdana</vt:lpstr>
      <vt:lpstr>Office Theme</vt:lpstr>
      <vt:lpstr>Sleeping Beauty</vt:lpstr>
      <vt:lpstr>The king and queen had a baby. “We will grant her wishes,” said the fairies. </vt:lpstr>
      <vt:lpstr> “We will keep her free from harm,” said the green fairy.</vt:lpstr>
      <vt:lpstr> “She will have good teeth and feet,” said the blue fairy.</vt:lpstr>
      <vt:lpstr> “She will sleep well and burp when she needs to,” said the pink fairy.</vt:lpstr>
      <vt:lpstr> A bad fairy felt left out so she made bad spell.</vt:lpstr>
      <vt:lpstr>“When she turns 16 she will prick her finger on a spinning wheel and will die!” said the bad fairy.</vt:lpstr>
      <vt:lpstr>Then she vanished out of sight.</vt:lpstr>
      <vt:lpstr> “Do not weep. She will not be hurt,” said the green fairy.</vt:lpstr>
      <vt:lpstr> “When she pricks her finger she will fall into a deep sleep,” said the blue fairy.</vt:lpstr>
      <vt:lpstr> She will keep asleep for 100 years and will wake when a prince kisses her,” said the pink fairy.</vt:lpstr>
      <vt:lpstr> So the baby grew into a sweet princess.</vt:lpstr>
      <vt:lpstr> “We will keep us all asleep with her,” said the green fairy.</vt:lpstr>
      <vt:lpstr> All spinning wheels were not to be seen.</vt:lpstr>
      <vt:lpstr> When she turned 16 the princess went to see a part of the castle that she had not seen.</vt:lpstr>
      <vt:lpstr> She had not seen a spinning wheel. She pricked her finger and fell into a deep sleep.</vt:lpstr>
      <vt:lpstr>Everyone fell into a deep sleep. </vt:lpstr>
      <vt:lpstr>Green trees grew so the castle could not be seen. </vt:lpstr>
      <vt:lpstr>“This was my plan. Now the castle can not be seen and the princess will not meet her prince. She will stay asleep forever!” said the bad fairy.</vt:lpstr>
      <vt:lpstr>After 100 years a prince went by but he did not see the castle.</vt:lpstr>
      <vt:lpstr>So he went home. He was drinking green tea when he saw Green Froggy!</vt:lpstr>
      <vt:lpstr>“Deep in the forest there is a sleeping princess! You need to kiss her to wake her!” said Green Froggy.</vt:lpstr>
      <vt:lpstr> So the prince returns! He kisses the princess and she wakes up!</vt:lpstr>
      <vt:lpstr> The deep sleep seemed like only a second. Thanks to Green Froggy the story turned into a happy one.</vt:lpstr>
      <vt:lpstr> The prince and princess got married in a church.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Ingrid Connors</dc:creator>
  <cp:lastModifiedBy>Ingrid Connors</cp:lastModifiedBy>
  <cp:revision>344</cp:revision>
  <dcterms:created xsi:type="dcterms:W3CDTF">2018-12-15T23:47:32Z</dcterms:created>
  <dcterms:modified xsi:type="dcterms:W3CDTF">2019-04-10T16:37:46Z</dcterms:modified>
</cp:coreProperties>
</file>