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2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7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1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2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8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0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2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9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4F057-F7FF-461B-92AC-E8E3CEA60D2E}" type="datetimeFigureOut">
              <a:rPr lang="en-GB" smtClean="0"/>
              <a:t>31/03/2018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624E-79EB-47FF-A6D8-D0C5515EC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4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357" y="1357796"/>
            <a:ext cx="3371586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311" y="1235929"/>
            <a:ext cx="3371586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0057" y="620688"/>
            <a:ext cx="5889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The 2 sounds of </a:t>
            </a:r>
            <a:r>
              <a:rPr lang="en-GB" sz="4400" dirty="0" err="1" smtClean="0">
                <a:ln w="9525" cap="rnd" cmpd="sng" algn="ctr">
                  <a:solidFill>
                    <a:srgbClr val="BEA71C"/>
                  </a:solidFill>
                  <a:prstDash val="solid"/>
                  <a:bevel/>
                </a:ln>
                <a:solidFill>
                  <a:srgbClr val="BEA71C"/>
                </a:solidFill>
                <a:effectLst/>
                <a:latin typeface="+mj-lt"/>
                <a:ea typeface="Calibri"/>
              </a:rPr>
              <a:t>er</a:t>
            </a:r>
            <a:endParaRPr lang="en-GB" sz="4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7725" y="4489207"/>
            <a:ext cx="65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s</a:t>
            </a:r>
            <a:r>
              <a:rPr lang="en-GB" sz="4400" dirty="0" smtClean="0"/>
              <a:t>horter			longer</a:t>
            </a:r>
          </a:p>
          <a:p>
            <a:r>
              <a:rPr lang="en-GB" sz="4400" dirty="0" smtClean="0"/>
              <a:t>stressed		unstressed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615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0"/>
            <a:ext cx="4684779" cy="162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1560114"/>
            <a:ext cx="4126374" cy="1428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01" y="2988221"/>
            <a:ext cx="4126374" cy="1428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4520807"/>
            <a:ext cx="4126374" cy="14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4742" y="620688"/>
            <a:ext cx="698864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Longer stressed </a:t>
            </a:r>
            <a:r>
              <a:rPr lang="en-US" sz="4400" b="0" cap="none" spc="0" dirty="0" err="1" smtClean="0">
                <a:ln w="0"/>
                <a:solidFill>
                  <a:srgbClr val="CCB5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endParaRPr lang="en-US" sz="4400" b="0" cap="none" spc="0" dirty="0" smtClean="0">
              <a:ln w="0"/>
              <a:solidFill>
                <a:srgbClr val="CCB5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knew her v</a:t>
            </a:r>
            <a:r>
              <a:rPr lang="en-US" sz="5400" b="0" cap="none" spc="0" dirty="0" smtClean="0">
                <a:ln w="0"/>
                <a:solidFill>
                  <a:srgbClr val="CCB5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bs in</a:t>
            </a: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</a:t>
            </a:r>
            <a:r>
              <a:rPr lang="en-US" sz="5400" b="0" cap="none" spc="0" dirty="0" smtClean="0">
                <a:ln w="0"/>
                <a:solidFill>
                  <a:srgbClr val="CCB5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 time.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5400" b="0" cap="none" spc="0" dirty="0" smtClean="0">
                <a:ln w="0"/>
                <a:solidFill>
                  <a:srgbClr val="CCB5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mum and dad w</a:t>
            </a:r>
            <a:r>
              <a:rPr lang="en-US" sz="5400" b="0" cap="none" spc="0" dirty="0" smtClean="0">
                <a:ln w="0"/>
                <a:solidFill>
                  <a:srgbClr val="CCB5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</a:t>
            </a:r>
            <a:r>
              <a:rPr lang="en-U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5073">
            <a:off x="7262276" y="4092807"/>
            <a:ext cx="4810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5073">
            <a:off x="5787893" y="1924893"/>
            <a:ext cx="4810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5073">
            <a:off x="6069050" y="2160332"/>
            <a:ext cx="4810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5073">
            <a:off x="1963200" y="4092806"/>
            <a:ext cx="4810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5073">
            <a:off x="2836027" y="2707975"/>
            <a:ext cx="4810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5073">
            <a:off x="6500270" y="416071"/>
            <a:ext cx="4810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6967"/>
            <a:ext cx="3550310" cy="1228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11909"/>
            <a:ext cx="3550310" cy="1228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64" y="1510230"/>
            <a:ext cx="3550310" cy="1228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61105"/>
            <a:ext cx="3550310" cy="1228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52" y="3911706"/>
            <a:ext cx="3550310" cy="1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46" y="66155"/>
            <a:ext cx="4866102" cy="3517627"/>
          </a:xfrm>
          <a:prstGeom prst="rect">
            <a:avLst/>
          </a:prstGeom>
        </p:spPr>
      </p:pic>
      <p:pic>
        <p:nvPicPr>
          <p:cNvPr id="4" name="After Dinner Mint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9095" y="1011591"/>
            <a:ext cx="609600" cy="609600"/>
          </a:xfrm>
          <a:prstGeom prst="rect">
            <a:avLst/>
          </a:prstGeom>
        </p:spPr>
      </p:pic>
      <p:pic>
        <p:nvPicPr>
          <p:cNvPr id="206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7943591" y="3846313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7367528" y="4555628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1355688" y="4577159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3423055" y="1676800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2941261" y="3857016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1693766" y="3835480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6402522" y="3797861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2391319" y="5379304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935522" y="3142582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3283918" y="2401211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720725" y="3846313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2823403" y="3079521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7234134" y="3105949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3922952" y="3857016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3110920" y="4577096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7367527" y="5317373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3623222" y="66516"/>
            <a:ext cx="4810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1463789" y="30985"/>
            <a:ext cx="4810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59410">
            <a:off x="5123277" y="3087454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95120" y="8367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Aft</a:t>
            </a: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Dinn</a:t>
            </a: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Mints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58385" y="28529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Eat them in the wint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.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58385" y="21328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Eat them in the summ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.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34127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Bett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give anoth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to your broth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or your sist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. </a:t>
            </a:r>
            <a:endParaRPr kumimoji="0" lang="en-GB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34127" y="42930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O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v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dinn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or aft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dinn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, mints are bett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than ev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234127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But nev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let a robb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 steal them or even a monst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!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258385" y="56612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Hide them und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 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your pillow and keep them forev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rgbClr val="BEA71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er</a:t>
            </a: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Monster Phonics Regular" panose="02000000000000000000" pitchFamily="50" charset="0"/>
              </a:rPr>
              <a:t>!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1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4" y="980728"/>
            <a:ext cx="3419293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456384" cy="5422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52320" y="264617"/>
            <a:ext cx="1412023" cy="1312530"/>
            <a:chOff x="3303993" y="264617"/>
            <a:chExt cx="1412023" cy="1312530"/>
          </a:xfrm>
        </p:grpSpPr>
        <p:grpSp>
          <p:nvGrpSpPr>
            <p:cNvPr id="2" name="Group 1"/>
            <p:cNvGrpSpPr/>
            <p:nvPr/>
          </p:nvGrpSpPr>
          <p:grpSpPr>
            <a:xfrm>
              <a:off x="3303993" y="264617"/>
              <a:ext cx="1412023" cy="1312530"/>
              <a:chOff x="3411520" y="-68448"/>
              <a:chExt cx="1620508" cy="1428110"/>
            </a:xfrm>
          </p:grpSpPr>
          <p:sp>
            <p:nvSpPr>
              <p:cNvPr id="4" name="Rectangle 3"/>
              <p:cNvSpPr/>
              <p:nvPr/>
            </p:nvSpPr>
            <p:spPr>
              <a:xfrm rot="2324564">
                <a:off x="3411520" y="-68448"/>
                <a:ext cx="1592345" cy="142811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 rot="2324564">
                <a:off x="3618039" y="153887"/>
                <a:ext cx="1413989" cy="7278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3200" dirty="0" smtClean="0">
                    <a:effectLst/>
                    <a:latin typeface="Monster Phonics Regular"/>
                    <a:ea typeface="Calibri"/>
                    <a:cs typeface="Times New Roman"/>
                  </a:rPr>
                  <a:t>wint</a:t>
                </a:r>
                <a:r>
                  <a:rPr lang="en-GB" sz="3200" dirty="0" smtClean="0">
                    <a:ln w="9525" cap="rnd" cmpd="sng" algn="ctr">
                      <a:solidFill>
                        <a:srgbClr val="BEA71C"/>
                      </a:solidFill>
                      <a:prstDash val="solid"/>
                      <a:bevel/>
                    </a:ln>
                    <a:solidFill>
                      <a:srgbClr val="BEA71C"/>
                    </a:solidFill>
                    <a:effectLst/>
                    <a:latin typeface="Monster Phonics Regular"/>
                    <a:ea typeface="Calibri"/>
                    <a:cs typeface="Times New Roman"/>
                  </a:rPr>
                  <a:t>er</a:t>
                </a:r>
                <a:endParaRPr lang="en-GB" sz="10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9453">
              <a:off x="4283027" y="697342"/>
              <a:ext cx="355860" cy="447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8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22222E-6 C -0.04219 -0.00741 -0.08594 -0.01991 -0.12501 -0.0426 C -0.1356 -0.04885 -0.14532 -0.05787 -0.15556 -0.06482 C -0.16042 -0.07477 -0.16789 -0.08056 -0.17639 -0.08334 C -0.21511 -0.08102 -0.25313 -0.07223 -0.29028 -0.05741 C -0.304 -0.05185 -0.31806 -0.04723 -0.33195 -0.0426 C -0.33994 -0.04005 -0.33733 -0.04167 -0.34445 -0.03889 C -0.34723 -0.03773 -0.35278 -0.03519 -0.35278 -0.03519 C -0.35834 -0.02778 -0.36494 -0.02176 -0.37084 -0.01482 C -0.37379 -0.01135 -0.37917 -0.00371 -0.37917 -0.00371 C -0.38386 0.01527 -0.3823 0.00717 -0.38473 0.02037 C -0.38369 0.04375 -0.38212 0.0699 -0.37639 0.09259 C -0.37136 0.11296 -0.36025 0.13032 -0.35139 0.14815 C -0.34688 0.15717 -0.33785 0.16157 -0.33195 0.16852 C -0.32292 0.17893 -0.31511 0.18935 -0.30973 0.2037 C -0.30747 0.21852 -0.31077 0.24583 -0.31945 0.2574 C -0.32379 0.26319 -0.33751 0.26296 -0.33751 0.26296 C -0.38438 0.26134 -0.38803 0.26643 -0.42223 0.24815 C -0.42362 0.24629 -0.42483 0.24421 -0.42639 0.24259 C -0.42813 0.24097 -0.43039 0.24074 -0.43195 0.23889 C -0.43317 0.2375 -0.43351 0.23495 -0.43473 0.23333 C -0.43594 0.23171 -0.43768 0.23125 -0.43889 0.22963 C -0.44046 0.22754 -0.44167 0.22477 -0.44306 0.22222 C -0.44601 0.20625 -0.44896 0.20115 -0.45695 0.18889 C -0.46233 0.18055 -0.46667 0.17083 -0.47362 0.16481 C -0.47535 0.15509 -0.479 0.15185 -0.48334 0.14444 C -0.49532 0.12407 -0.50157 0.11111 -0.52223 0.10555 C -0.53317 0.09838 -0.5408 0.10208 -0.55278 0.10347 C -0.57136 0.10602 -0.58994 0.10694 -0.60834 0.11111 C -0.61632 0.12685 -0.61667 0.1294 -0.61112 0.15185 C -0.60973 0.17106 -0.60973 0.16412 -0.60973 0.17222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84</Words>
  <Application>Microsoft Office PowerPoint</Application>
  <PresentationFormat>On-screen Show (4:3)</PresentationFormat>
  <Paragraphs>19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Monster Phonics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Ingrid Connors</cp:lastModifiedBy>
  <cp:revision>10</cp:revision>
  <dcterms:created xsi:type="dcterms:W3CDTF">2014-10-22T08:46:38Z</dcterms:created>
  <dcterms:modified xsi:type="dcterms:W3CDTF">2018-03-31T11:18:31Z</dcterms:modified>
</cp:coreProperties>
</file>