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6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60" y="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590-CB7A-4A43-8717-C7305B95947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5E13-7C87-4F5A-B169-9CA18451F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1798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590-CB7A-4A43-8717-C7305B95947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5E13-7C87-4F5A-B169-9CA18451F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047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590-CB7A-4A43-8717-C7305B95947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5E13-7C87-4F5A-B169-9CA18451F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4614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590-CB7A-4A43-8717-C7305B95947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5E13-7C87-4F5A-B169-9CA18451F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88840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590-CB7A-4A43-8717-C7305B95947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5E13-7C87-4F5A-B169-9CA18451F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18382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590-CB7A-4A43-8717-C7305B95947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5E13-7C87-4F5A-B169-9CA18451F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86412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590-CB7A-4A43-8717-C7305B95947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5E13-7C87-4F5A-B169-9CA18451F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90843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590-CB7A-4A43-8717-C7305B95947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5E13-7C87-4F5A-B169-9CA18451F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14823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590-CB7A-4A43-8717-C7305B95947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5E13-7C87-4F5A-B169-9CA18451F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148239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590-CB7A-4A43-8717-C7305B95947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5E13-7C87-4F5A-B169-9CA18451F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67735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590-CB7A-4A43-8717-C7305B95947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5E13-7C87-4F5A-B169-9CA18451F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2617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6590-CB7A-4A43-8717-C7305B95947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5E13-7C87-4F5A-B169-9CA18451F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82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CAcQjRxqFQoTCIDLiP3fhccCFckH2wodg20J4g&amp;url=https://www.worldwildlife.org/species/giant-panda&amp;ei=85y7VcCFHcmP7AaD26WQDg&amp;bvm=bv.99261572,d.ZGU&amp;psig=AFQjCNHaB20HMBkONZ-bmWrM5zzf1lyAPA&amp;ust=1438445167681463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ogle.co.uk/url?sa=i&amp;rct=j&amp;q=&amp;esrc=s&amp;source=images&amp;cd=&amp;cad=rja&amp;uact=8&amp;ved=0CAcQjRxqFQoTCIDLiP3fhccCFckH2wodg20J4g&amp;url=https://www.worldwildlife.org/species/giant-panda&amp;ei=85y7VcCFHcmP7AaD26WQDg&amp;bvm=bv.99261572,d.ZGU&amp;psig=AFQjCNHaB20HMBkONZ-bmWrM5zzf1lyAPA&amp;ust=143844516768146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obinet-tap-water-1293117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slide" Target="slide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7F24CE6-444D-4C78-9621-75E6A62F86BD}"/>
              </a:ext>
            </a:extLst>
          </p:cNvPr>
          <p:cNvGrpSpPr/>
          <p:nvPr/>
        </p:nvGrpSpPr>
        <p:grpSpPr>
          <a:xfrm>
            <a:off x="3654929" y="404664"/>
            <a:ext cx="4176464" cy="4896544"/>
            <a:chOff x="3431704" y="188641"/>
            <a:chExt cx="5400600" cy="64703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704" y="188641"/>
              <a:ext cx="5400600" cy="647036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7D00D5-DFD2-4005-B6CF-4FB22C20266C}"/>
                </a:ext>
              </a:extLst>
            </p:cNvPr>
            <p:cNvSpPr/>
            <p:nvPr/>
          </p:nvSpPr>
          <p:spPr>
            <a:xfrm>
              <a:off x="7248128" y="5157192"/>
              <a:ext cx="1224136" cy="11521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B717BF5-AACB-4C9C-82F6-1E316AC32AA0}"/>
                </a:ext>
              </a:extLst>
            </p:cNvPr>
            <p:cNvSpPr/>
            <p:nvPr/>
          </p:nvSpPr>
          <p:spPr>
            <a:xfrm>
              <a:off x="3656813" y="5301208"/>
              <a:ext cx="1224136" cy="11521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300282B-2E94-42E5-A7E0-DA925F366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5" y="3009345"/>
            <a:ext cx="3245885" cy="3443991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96BF735-674C-47A7-8F0C-1E42D7C69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01" y="2703744"/>
            <a:ext cx="2454822" cy="33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501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-171400"/>
            <a:ext cx="4176463" cy="63354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3" y="1124744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FC3E455C-3C88-4B8C-A76C-5E1D19946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25" y="562372"/>
            <a:ext cx="5733256" cy="5733256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B40F11C-1EE5-4BF0-AF62-8F4AFFF31E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29" y="1551320"/>
            <a:ext cx="4419873" cy="2021696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5D2B9D4-DA07-4322-805B-172F782061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573016"/>
            <a:ext cx="2229134" cy="30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692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4.58333E-6 0.00023 C -0.00052 0.01041 -0.00104 0.02106 -0.00156 0.03171 C -0.00351 0.07037 -0.00039 0.05601 -0.00468 0.07407 C -0.00533 0.08032 -0.00559 0.0868 -0.00638 0.09305 C -0.00677 0.09583 -0.00781 0.09861 -0.00794 0.10138 C -0.01237 0.19421 -0.0069 0.1331 -0.01106 0.17777 C -0.01054 0.22361 -0.0095 0.26944 -0.0095 0.31527 C -0.0095 0.39004 -0.00976 0.46481 -0.01106 0.53958 C -0.01132 0.54814 -0.01419 0.56504 -0.01419 0.56527 C -0.01367 0.59953 -0.0151 0.63425 -0.01263 0.66875 C -0.01145 0.68773 -0.0125 0.63055 -0.01106 0.61157 C -0.01093 0.60856 -0.00898 0.60601 -0.00794 0.60324 C -0.00742 0.59884 -0.00716 0.59467 -0.00638 0.5905 C -0.00559 0.58611 -0.00312 0.57777 -0.00312 0.578 C -0.0026 0.57129 -0.00117 0.56504 -0.00156 0.55879 C -0.00169 0.55416 -0.00468 0.54606 -0.00468 0.54629 C -0.00533 0.54027 -0.00625 0.53472 -0.00638 0.52916 C -0.01093 0.31597 0.00665 0.3905 -0.01263 0.31319 C -0.01315 0.30393 -0.01367 0.2949 -0.01419 0.28564 C -0.01471 0.27777 -0.01575 0.27013 -0.01575 0.26226 C -0.01575 0.23912 -0.01562 0.21574 -0.01419 0.19259 C -0.01406 0.18796 -0.01106 0.17986 -0.01106 0.18009 C -0.01054 0.17407 -0.00989 0.16851 -0.0095 0.16296 C -0.00924 0.15717 -0.01002 0.12685 -0.00468 0.1162 L -0.00156 0.10995 C -0.00143 0.10833 -0.00013 0.09444 0.00157 0.09097 C 0.00274 0.08842 0.00508 0.0868 0.00638 0.08449 C 0.01524 0.06921 0.00834 0.07384 0.01758 0.06967 C 0.03477 0.05439 0.00795 0.07708 0.02865 0.06342 C 0.03086 0.0618 0.03243 0.05856 0.0349 0.05694 C 0.0379 0.05509 0.04441 0.05277 0.04441 0.053 L 0.07305 0.05486 C 0.09154 0.05578 0.11003 0.05509 0.12865 0.05694 C 0.1306 0.05717 0.13178 0.05995 0.13334 0.06134 C 0.1418 0.06851 0.13868 0.06643 0.14597 0.06967 C 0.14753 0.07106 0.14935 0.07245 0.15092 0.07407 C 0.15404 0.07731 0.15691 0.08148 0.16029 0.08449 C 0.16159 0.08588 0.16355 0.08588 0.16511 0.08657 C 0.16719 0.08865 0.175 0.09537 0.17618 0.09722 C 0.17722 0.09907 0.17709 0.10162 0.17774 0.1037 C 0.17865 0.10578 0.17982 0.10787 0.18086 0.10995 C 0.18334 0.12268 0.18178 0.11574 0.18581 0.13101 C 0.18633 0.13333 0.18659 0.13541 0.18737 0.1375 C 0.19128 0.14814 0.1892 0.14328 0.19362 0.15231 C 0.19428 0.15625 0.19519 0.16481 0.19688 0.16921 C 0.19779 0.17152 0.19896 0.17338 0.2 0.17546 C 0.20053 0.17777 0.20092 0.17986 0.20157 0.18194 C 0.20261 0.18472 0.20404 0.1875 0.20469 0.19027 C 0.2056 0.19305 0.20521 0.19629 0.20638 0.19884 C 0.20743 0.20138 0.20951 0.203 0.21107 0.20509 C 0.21198 0.21481 0.2142 0.24166 0.2142 0.24976 C 0.2142 0.27777 0.21706 0.27152 0.20795 0.28356 C 0.20743 0.28564 0.20717 0.28796 0.20638 0.28981 C 0.2056 0.29213 0.20417 0.29398 0.20313 0.29629 C 0.20157 0.29976 0.19987 0.30324 0.19844 0.30671 C 0.19323 0.31944 0.19792 0.3118 0.1905 0.32152 C 0.18685 0.33611 0.1918 0.31851 0.18425 0.33634 C 0.18334 0.33842 0.18334 0.34074 0.18243 0.34282 C 0.18125 0.34606 0.17592 0.35532 0.17461 0.35763 C 0.17188 0.3625 0.17071 0.36666 0.16667 0.37037 C 0.16524 0.37152 0.16342 0.37152 0.16198 0.37245 C 0.16029 0.37361 0.15873 0.37523 0.15717 0.37662 C 0.15222 0.38148 0.14792 0.38703 0.14284 0.39143 C 0.14128 0.39282 0.13972 0.39467 0.13803 0.3956 C 0.13659 0.39675 0.1349 0.39745 0.13334 0.39791 C 0.12709 0.39953 0.12032 0.3993 0.1142 0.40208 C 0.10586 0.40578 0.11107 0.40393 0.09844 0.40625 C 0.09636 0.40763 0.09428 0.40925 0.09206 0.41041 C 0.08894 0.41226 0.08425 0.41365 0.08086 0.41481 C 0.05586 0.41226 0.06706 0.41481 0.04753 0.40833 L 0.04128 0.40625 L 0.0349 0.40416 C 0.0306 0.40046 0.02878 0.39838 0.02383 0.3956 C 0.02071 0.39398 0.0142 0.39143 0.0142 0.39166 L 0.0142 0.39143 " pathEditMode="relative" rAng="0" ptsTypes="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721.photobucket.com/albums/ww215/HoLa-HoMiE/panda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332656"/>
            <a:ext cx="619268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844824"/>
            <a:ext cx="6732752" cy="2664296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0D7D19-A531-42A5-9E8D-53898CD4B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0908" y="3396839"/>
            <a:ext cx="2079592" cy="22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22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r-SoundBible.com-866204188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-33502"/>
            <a:ext cx="6430066" cy="6617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628800"/>
            <a:ext cx="6336705" cy="2484490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B27ED9-708E-4DFE-BFC9-CCF679201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2424" y="3442501"/>
            <a:ext cx="2079592" cy="22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957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rots Talking-SoundBible.com-587469366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BUXFxUYFxUVGBgVFRcYFxQXGBgXFRUYHSggGBolHBcXITEhJSkrLi4uFx8zODMsNygtLisBCgoKDg0OGhAQGiwkHxwsLCwsLCwsLCwsLCwsLCwsLCwsLCwsLCwsLCwsLCwsLCwsLCwsLCwsLCwsLCwsLCwsLP/AABEIALgBEwMBIgACEQEDEQH/xAAcAAAABwEBAAAAAAAAAAAAAAAAAgMEBQYHAQj/xAA4EAABAwIEBAMHAwQCAwEAAAABAAIRAyEEBRIxBkFRYSJxkRMygaGxwfAHQtEjUuHxFHIzgpIV/8QAGgEAAwEBAQEAAAAAAAAAAAAAAQIDAAQFBv/EACQRAAMBAAICAgICAwAAAAAAAAABAhESIQMxQVETMgSRFCJC/9oADAMBAAIRAxEAPwCiYnD2smtLD9VJh0lKCmFjkIqvRgJthsHUqGGglTnsQTCteS4BrGWFyjPbF49mX5tldSlcgpkKZiVrGeZeDTcXDYFZ1imQmcpFVXwRzHKQwzZhRYcpLLqZe4DulC0XDDU2UGanNa50cxf0Rf8A9WlUHugdtnDyTLidzgxhEwQN+3dVkV3Wv5dUhfr1hd6UaZYdQPLmE2rBzzpa0ud0AuoHC48iPwjur/8Ap7mQdXbq0FwBguG/ptugxfxpvoe8H/pzXrQ/EE0qd/DtUPw5LWMmyOjhqYZTYAN5IkknqeaeUKstBNrfkJXUhoynAy4i6lzUhyGwPKEpOUJQ5GwUlEq02uHiAPmhqXJW5Gwon6kZZSo4KtUbIJ0tA3HicAflK8/1RJXpT9Q8sOIwVSm2Zs4AcyDYHt/C834imQS02ix62RnPgHFL0MKgSUpeqkCEwrLBwvjHU6jSDpE7rYcFm4IAnksNymdQ+i03AUHFrXbHn/Ch/IX+pPyJOey51KmoWULiMoBdqKXwuIIalhipXApb6OdkZiMrYAbKm51lsGysudYp7Hb+EppgaftLm6tLuOgayi1mubvKVw1Y81dsdk4PJRNXJIGy6fzqemFkNo1JwzBJdmBLSndgF0S1S1BIo4ZcUgQOi4ibmyHxJgyEphMTO6lxwnVdJMgcuqruNwr8PUh3qncvB8RJVaoCk8rzsgQb9FVKmKlHwtc/FJ67KJb0WnHZo59jt0VMzGpLjG0lS9es5whRFbDGJTctBxwjSy6lstkEQo6LqWy2hOy2gZNYxxq0CyPEy4tNufoqkAQYK0PJ8EfObR52Vd4pyCph3guaQHjU2eh+hQHl6QbfwqbyIvD2FpIBIHOCZ2EbOUVQplxgAyrLwhRPtPdJabPF4I5N6E77pGVRv3D1cuosvPhF7X8wNipWVFZHhWsZ4QQDsDb5KQJUdKB3OXGlFalQguwHVxBBOALqXA9dciQkYQVGgi6yXjrgVz6xfSY1jHXcRMk7del+91rcJLFUQ8Q4E/ndFMzR5TzHAmm9zHA2JHmmRYvQvE/BLK7i8i4bDSIkTv5nzHMrJs54OxNMnTSc5s20sdt3Jbb82VZrSdLCtYRp1ACd+S2HJsNpoNF9rzH2VV4V4YqBwfUAa0Xgg6j6hW/F19Ihc38jyJ9IjdLMQpTcISLYD7bKDxWNds1IYXHVA665WqzSNTiLBmGXawmuGpaLKTwdcvamuKokFUTea0PGZ2CpURa5BbaFzQHBNH4cjnZHnLeMRtNjN0XBSHswSntaiCO6b06cJ/HsPAAGCPRdSntXILp5M2GnVsAIsFnXGuTangNbJ52Wp0qRhIOyUGSRcruY+HnHM8rdRd4hAOyJh1snGPC/tKToF4t58ljbsO9ri0iCDBCjc4Vhkph2Ni67WwwIMJvQaVKUKFlBvBraK9Uy28qQy3COBEAx1U1Tw8XIt1SlLEgENaQL89j8UU2xJjTQOAcjECpUbMbdP8qycX8OUsbS0VLFt2uHI/dMOEcS7QARpPQiJ7jkVZXukINnQpS9GW4T9PGU3Al2qO0fdPsv4QFKv7SmXAHdm9PuY6q8nDylcPRi6k2x1gbDshu/yj5IzkoQm9QkdPogzIXYlJTJtZOabpRlmaFZXCVyVwlMKclFLknWfCRGIB2SNjJDlrkoHJkH9T/CVY4dUEwtC7mymmMw4c0gkj4/ynTDKLUcAOirIlLozbM8S1jnAHYxG/rZV7FY2XXmFYuI3j2hDS4joYgd7b81G0sAH7rmcbWM42kmNMG4EwQpcZc1wBATDG4LQJ6LuWZyPdm6bj8GfaLDl2HAtCQ4geGsnZKYPGgkJLiDCe0YQOap/wAi/BUsvzKXx3Vgs4Koty5zXKw4FxAGq/dTcSxURmYVS0wkaNVxUtjMOH+aQrYcMbKm+ngUMfalcXfbNKCG0Y3elSS8JpSe5OdS9dl0R+Z4bWIWP8c8PGm81GiRzW3ESoLiDANewgibJumsYH12YXhaamMOwRcIOy7RUcBsCUnmOIAGkdFypcmBLe2IY/FDYEqILgXAXiedrfBExNQzAPzt6pnXxbmxJ572P0VcKI27gisG0w0CQI2MjbcSBHcQrnTfKwfgPiQ06wY42cYALttthyW05fjA/bluueumWXZJlKN2SdNde7olCJ1qkKNfWkxt5zKc4gzbmi06EXMW5kbfFTfbKLpDXFYplJuuo4NaOZMf7TzJ8yZWph9Nwe3qDIssU454gdXxD2g/02ktaAfDYxIHUqT/AEhxrm4t9K+l7C4g7eH7y4KyjFpJ13hsxcuSiLhagEguMM8bhaWt1+gG5PIKpZDx/TeYrN9l0Ilw9eqbfrUxwNAgnS4ODhyBaQWmPifQLNWjwkh20TvuTYfX0TKExXWHoym7UJBsdieac0gOaz/9P+KRUptoVD4mCA4kXHJXqlUbN7eeyi1jK7qH2+xXKrSWkDeOaLTqdx8Ed7JBB2/OipIjMZ4txr6GI0vDYNwW6riYOoGwPkpHhzGteN78wq7+pWAdQruApkMcZDi5tyeTfCJsORmwnZV/KcxdTIIMDz3ncnqrcU0c9LTReIsQA0hUegSH6lJVs3bVME2A33ujUsMIupqGvYj6RLZZjdrqdGL8PZUOq11N0iYUpgc5Bbc+aHEmSGMcCZAS+GqAiIUU3MW64tdT+Fw4cJCGIOYNxQuuY6nLUWtW9m5OzVa5q5fJ4t9C8SuMysxsgptrxG4QUOVgw02hiAQlxWHVRTMG6Eyx2HrAeFfQYV1k7VxYHNQebZsCNI3SWEZUiHg+a7i8M1jS4gE7wbTHQpa6RknTwoGdVdF+s3VLzDHXIPy+yneLccKjzptf3T1CqeJZcSDv2/AklYij66E24gHcW5f7SRrajZoP2S1Wo0CwvyIF0zqH17LAH+XvaHjUA6TEkxE8wb3W78H4lvsm+IEHqWkjfmAJXnWmOer0+itvAmb+zqaXaSy0l7oawXk6efK3MkKVzpWGeiqb522RjCjcHjmFjS0h0gGwiU6mRv8A4UWUA5omfkqrx3nxoUHMbu4ETJm/RT72X3+X3WcfqPhHC52+SWfYz9FAoPOo2JBEGLEXkEHkZWifpDkuqrUr+LweHU606osIm+5O/JUbKcE+vVZSp3c4gTyEmNR7BejMgylmFoMo0xZouebnH3nHuf8AC6SKF3NhEqOCXqU5RRT63SjENxPw+MXRLQQ2oASwuEiYiHA7ggwsBzLL30nmnVaWOYbsIDb9dr+fNenQVVOOeE6WMZrJ9nVaPDUAm3R7eY+aO4BrTD8nxZpVmvHXlZbNgK7qlNrpGw5E+sSs1wPCNVtX+rGhp3/u79vqtBwVINaNMAeZHpdR8rTY8eiwYN5I8UHvt/lOzUgXNlA4DEEG8/Hp3iVIVsT4TMfHb15LQFmNfqhXovrPDahe+m8gtOslhIkiXbNNiCJHhsqF/wAiecAfJWX9RnuOK8DpbpEAFo57HSYcBsD0A33VOc69l0L0QZK4XFaSCLneN/irLl2bw2HG/RUmmQPPn2SgrHccj+XTCF+ZjRU6AbX/AI6ps7BySWndVfC4wx077XP1KmMBmh8I6c1sQOKFK+Ge0zdWPIs60thxUBis6aR7urfn6W9VGuzggWbF7Q1I503Fl7xGODzJsO6bnNWDnAVNbjKrhM9JBPiE2mEh/wAomo1pBMk2ZcyBff6LfiXybgi906gcNQmD+dUFB0q0AQ8R3AlBL/jx9B4SekxTCK6kEbWhqVtYwi6iOiz/AI9zSGFrXRHl/KvuLrAAysb/AFCrMJJFr36KbrWUU4ihYvEy4k9VHOcTtf4pXEVdRjmiyG7WnnvCqREnm0GZ3tYfJNa1fkwenL8ujuc24m/Wb/8AykC8N2J+FkDBgwxfdPMC7S4HVFxJG4GyjW1S7ujuMQErGRunBnEzHhjAANmtGouc4i0w4Ax3gK7nFGOQH3XnzgvPDRrNFMNEiC50yTzIgETvvyA7zreW522owOmbb7C4n+Sue1haXpLPxMG55/kBN8xpCu3S8QI33PqT9kRhBMn3e8yf8I2Jxhm1m9hA+ABupDivCGQ0sNUL6YPi6xA7i1ldQVW8lxDSYi+/4FYableH0IxQBcCTr4gN3ITIZk0mJHqm0BJOCaY27SCj0Ma02DgT2SVZ0z0WMU/MKt9JkAHkYB+PNJh4I8JI/wCr5B8whnuJ8Rjfk77Byj2YkCzp7ifz1XPXsoiUoVNIM2HfdVvjPik4anDHN1Fst1CQRIBiPeidrbpPO82ZTaRrEwSBabi0iZ+XVZdxLmwxBa6TqDYLXDmCQS0g3mAb9bc1WJJ0xpmuO9u/WRDiBqFokblvODvBmCTcpgGopqItR89lYkduN/jCWou5D0O3kkHVOSMH2tA8rImweh46iBttA9FYcnwHh1FzZiQ3eZvt2VYw7ti4c+Uee3Wyn6OYn2wGwLWwOw6nfv6LNjShavTAMTa0TzBN9wkKtUDSLgj6ReI7qUxZbV1w2dLZdA8LWiGgnpy/JVR1HSBq3uIvPKD0O3qmTFoXxlYl3UzB07zz59uSsHBr2DE6qk6W06zjYX00yTB9fVQ2VYQ1q9NkHU4E2FvC0km3aUMwxDTLABAJ59yN/PfzQrvoy67GLswBJMxJJjpJmFxO8Pg2FoMM+Jg79FxJyH4nrHCPc4TyTtcDYQKWqbDM4NcwbLSFhXHuGIrESDPObeh2W4ZpVhhKxHjnEBzzFp/PJCf2Gr9SkvpAG1ymmIaBa5PQcynFd8WEfBN/Zc3b+vwVyA0rYKOYHb7JNmF6u/OiUqajNhceQhc9kQ0fTksYK9wtFvJcYNR7WmVwsFy4yVweSVhQ4Y/SSNwRBvym+3WCPirjkXEP9RmohrYMtE7xBAH9oa1trKkU+qWoVoINrEb359OaVrRk8Nvo5qX3BIZPa+0QpCrWsDEW3/LD7LJGcQO8Aa6ACHO6ueTBIF+9zyA2VtwHEXtYY2HuFi7lqmSGDnA57KFQyiouGUZlofsB3kq7UcWHNkdxPQ9wsypHYEg1OYBkNPQnaZUjg82dScRd45y6w7LQ86C0VTiPjHH06hZXb7J4kS0eB3RzNUy09Z5qDq8YYkj39Nv2i/qSY+Cveb5nQxDSNYHVjxZsfKSqJiMHhqdUanW5xdtjtuq6JjJrgzFY7E16ZFR7KDXAveSfE1pBLAXe8TAFuq1XNM1a1kCJPcAjzus4ocQ0sPSJZLy2zRYNnt1MX+CWpY1z2g1TDyJMHb4H9vbl1QbeBSJnHV9R3+U/GVC57nTKTIJabeA7gzz8h+bqCzHiR1OQ0XbIcIjbn8vkqTnebOruLjadwLCYuY7/ADSTHywuvoVzjP31rOAEAiRcG/NptFvpEKEe6ZPMyZ80HFEKsiZ0iQi+zt0R2FGNx8PuiARAR46I0iFw078x0RMF1EWS1PGQO42KXynKquJqClQYXvO8WDR/c9xs0dytQyHgKjhma6+mtW5m5pt7Mkbjm4/JJVpDzDZXeE8d7PLc1L2kPLaLWvII/wDK7SAJ6ESqu8iHFv7SNUXEExcdJVz4jwrXyxrpabuAnQTJ0/8AaJN+5VUy5zaIxLahtVoPa0xP9SxYOwmRKE17Ybn0mO6WZuwj2Vw3U6rh6umTGn2gdTDv/WAY5woDLjG48KWxeKfV9lqAb7Km2k3SIBa0m5k+8dRkpTCUS4wTDRuRa3bum0UdjEdx6D7rqnMHklPQ2WAmBJQSYNp6ZKTe5dc5JPKm2MQ+e1DpMTt0n6LD+Jw72hLlt+cvGk3i34FifF9qhAH3R8b7DS6KtVqBsnmU2e6RIHmTYn+AnDqYmTJj4BNKtdxcIA8vL85rpOdjfEPMRHf5Js6of9pzVeQT4r7T9U1O0omQGu5ldBm8IjQlNhHVAIabINN0UG8LqVowqx8J9QzN7Ww1zm8rHYWmBtJi5UbK60oYEseWZ05hJk3ENFzpJ3dE77/P42rC8Qt9m0utJdA3MWF+v+e8LOaU8kq6q6AJ/Pz6IOUwp4abTymjiGl9Gpoc732Od4T0gxExf4pjU4QBcXFzRfpPz+aotPGvEQ4gWsFN4fPakQXGZn0iPMINP4NpcMvyXD0IfWc17r6WkeEkDnKrefcQ63e7oLZFtxcW26KJxuZOIAk2Jd68kwqVw9pDjcbH4+6eo59r+SOfZtD47MS4zMkDTPPTEEHr/tRbyg5EJTYAK4osrrkRYwdpujA7hECfZRldXE1BSoML3nps0T7zz+1o6lbTZozIWhcK/pjWraauLLqFKJDGx7cgi0ggimPOT2Vu4V4Hw+Ca2pU01MULmoQSxhJ2pNNgRHvETvEbKcxWYhjCRpkSQ4uLnAub4rEWcYAnoRHaFeT6Lz4/sWwWFw+Fpexw7RTpsBN/GS43JcXXcb+kQq9m2Yg7zzERG88uXyTPNeJBpidJaIMWJ7x177qjY3OnkzqdYzYhrGj5knuSpqWylUkS+bY9zSdhEc9uk8p7KoYlxdqIBgG5gkCTYA9b803xOIc87ufGxeSY/wCoKfYeo4UtBMjVrnYgxtbceavMYc9WhoKbidQOnzE8vT0Uhl1MFwLn6o5ABot2SVHDvqe61xHYJQ0XU/eEdjuqcTnryP4LG2u7k6yChmZhZBLxJ8n9nqQpKq5KOTeoudneiKzYEtKxbjJjWvPN3O3dbhjtIaSfz0WK8ZNd7Rzo0gkwfv5o+P8AYNein1QTafsmjngE32G6cVq0SBN+Z3KaQNtz8gupEGNqnjM3A5Dqivp3k7fm3VLGsL2+Kbkcz+eaYUT1EoCUfltCIDyWCAI7XLgIXAUDALkrSElJgJ1hHAG6ASQwuHCQxdODZO3VYF1H1KnVKgsMzZHY/wCaSe5KUmzJRAJVH3XKTrwjOYneAwBe4DuB6o4LoxfTRTQO8KxVMoLXaT5jyXauEDLReyxmyqObdGo0HPcGMaXucYa1oLnOPQAXJVownDVTEGaTREwS4hrQfM7nsJWk8JcK08ENfvViPFUP7RN2sHJvfcz5BTryJFYh138FHyf9L8Q9w/5FSnh6cNJM63yd2NaLahzMwOpgxq2TYSjhabaNANDWgAuAaHPcBGuo5oALoNyk61W3vA2NwBAIMXsZ+Wyh8zzcMBBfMi5EsA8ob+fTnq3Xs6FCn0SmOrNaDqcWzYySfMgWm3Pss/znPWsJbTvfmAQO4BtJ6xKaZ1xA9x0i5iBvLdoDRsLAd1GVcG+NVTc8jy+CaZ+yd2kNqz31SXHz6D4BM8RRjf0UpRqckni8PIXQkkcteTsi6ZClcqwBr1GsFhzPZReiDCnOFs0bSrDVYHn0KokTpmq5RklOiyGjYLNOPHN9tDfjCtuacYCjSJEOJECDusxxOLdVeXu3Ke2swRhAgiEoKQp63cUm6pZd1/hSb45rjPTI/HVAR17LNONKQOonfkCNlqdXQOiqPFdAVGEAGT2uUF0xkYXi/eJ3+iZ1X+u0bKa4hyx1IybSq9UfPLp+QuuXpz0sDGnzdy2EpInn6IGSknlOJh0uCKV1rCdh6LmlEJxGXGb3RyAgYBK60okIwasYkKN+aSqNSeHqweyeVNMAzKVhGzxMJ5hGEhJe3aFYeGsorViH0qQcyebmBxg8mzqPwBW9ezZvoRyjJ3VQYExM/wCFaMlyPTv2vyi8fFXLhTh72RkjSCDIIuDJsR1uU2z7Alrg2n/AVcxayTbbxFPzmp/UgCTAFufVPso4TdWOqrIgAhoMW6vdB0wJtuTaynsqy32Zc5xa5zouZGmdr7xf4p+2oQHMMC8iBLTEtgzPUCQuPyeVv0dXi8Hzf9HWUmUmaGNaxoBmAAYmSJ3PlzPVNMRndMEkEucQLSS0R8foOvmYrPM8DCW2k/zsdr9pKpeNzh7nQJPQdOvly9FNS2WdJLC25hxC393hF7aiT1iB5d1WMxzMPOhkkuNhbf0+ia4LLRUdqquMf2tt6lTrRSosimwNnnuT5uN06lI5r/kL0hplmXtpnUQHP68h2b/K7m9QRKLSxWo22TLOHplPZyOm2R1GqJun1auNKgH1bpu/Fu2lVaHci+JqguT9tVoADR/lQSXoVTMbp5Zmh/jjJHkkaYQdVtdE9otTJqdDkIJsahXUA8D1zVg/ykwQecpEVAHRNui7X2sQFxnoBa2jmojFFrrDb6KQdSk3MptiXBoMCUGEzPjnKte2w9VluMouY4iF6DzLBat/RUHiTh8FpIF08XnQKnkZiD1J8gihsn8ACe4vAOaYIjfdIO2AHqupdnO+hO3M27lJujl90vpaNzJ6D+VymAdmx3JRAIaegR6QJ9P9pSo0x0H17rtDn3gd1jMKacae5+MSEaoy/SZ/hLeztPPb12SdQwfmiYSJi/58V2kSft0CKGlx8/z7J/hcM2Lujfz7IGGtQtBvdWHh/Q8Ee2NADmTAHeZEKKp4RvUHr1P8qZwGU0Hs8VdtKbDUDpPnFxfshXoaPZrmWZk6nh6dMvbXeWj+q12thbsDqN5gbQNkliHfuJN+vL0VZ4da6lT9m8gxIDmO1tIBsWmYI6bJ3mmO3JiIvPfsNgVzXbrr6OiJmexzisa7SQNugv5g3+SrOZ55vJmNvFBE7+aY5jnZcdFNpqOdDW2dYm0U6YNz3+SvPBXALacYjGgOqmCyibtp93/3P7bDz2fx+J0JflUlOy3JK+K8bw6nT3kzLt/d1XjumGMwHsKhb028lrmZVGsJM2WR8R5oH4l5Gwgei6fxqUcdW6YsyvATHF4kuTapip2XJlTaWhUCmGxemybZjjpEJDFWTB62BU4wj3rjGyuEpxSpk7BHDNhCxPcJThs9UrTwAjxEpBzjSMe80/AhMlnZJ6+gY4HSmQJG6euq6gmmJsFn2GH8AXEGsJC4lwfT1qNI2TYMkkyYGyCC40dx11KJd15Jm2kXHU7YTCCCwBnXaTMDnuofMKI2iST+WQQQGRSeIsoBnqfl5lUDG4TSTvE/EoIK/iZPyIaOaAbAko7Wf3cuXLytugguggGLtVogeUIlIfOT/C6gsYUJJFuXMdeZCLTwjiZgnr9vt6oILGRJ4XJ3ESR/tA5aDJeSRNo9fwIIIaM0SOE4bovYXMxtKnV/bSrO0NqdhVJhruXitMXCY4Zk6Z8x+ckEErbDiZaaOPLG3m3LnHqm+GwuJx9U08MwuG7nGWtYDzc64H1PIIIJPHCdD3bSJ/BU6WWV2hw11iPfI25QwftHzV/wuJdiANEid0EF1z08OJtvtiuJ4dJb4rrKuO+GW0fG0R1QQRa1BXso4cnDalkEFBlUNqz5TWoEEFgMSDLqWFMiEEEyJWx1VqDrsLqKxL9ZtsgggwaFpghEqtJQQWQqfYpSAgIIIJh2j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7975" y="-1676400"/>
            <a:ext cx="52387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http://pngimg.com/upload/pig_PNG22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404664"/>
            <a:ext cx="5400600" cy="574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89298"/>
            <a:ext cx="8170049" cy="33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316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g Oinking-SoundBible.com-190485532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clipartlord.com/wp-content/uploads/2014/04/puzz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600"/>
            <a:ext cx="6340369" cy="63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69" y="1700808"/>
            <a:ext cx="7798165" cy="2835696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006E405-4293-4608-BD2F-1BE541A82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1824" y="4024877"/>
            <a:ext cx="2079592" cy="22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654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BUXFxUYFxUVGBgVFRcYFxQXGBgXFRUYHSggGBolHBcXITEhJSkrLi4uFx8zODMsNygtLisBCgoKDg0OGhAQGiwkHxwsLCwsLCwsLCwsLCwsLCwsLCwsLCwsLCwsLCwsLCwsLCwsLCwsLCwsLCwsLCwsLCwsLP/AABEIALgBEwMBIgACEQEDEQH/xAAcAAAABwEBAAAAAAAAAAAAAAAAAgMEBQYHAQj/xAA4EAABAwIEBAMHAwQCAwEAAAABAAIRAyEEBRIxBkFRYSJxkRMygaGxwfAHQtEjUuHxFHIzgpIV/8QAGgEAAwEBAQEAAAAAAAAAAAAAAQIDAAQFBv/EACQRAAMBAAICAgICAwAAAAAAAAABAhESIQMxQVETMgSRFCJC/9oADAMBAAIRAxEAPwCiYnD2smtLD9VJh0lKCmFjkIqvRgJthsHUqGGglTnsQTCteS4BrGWFyjPbF49mX5tldSlcgpkKZiVrGeZeDTcXDYFZ1imQmcpFVXwRzHKQwzZhRYcpLLqZe4DulC0XDDU2UGanNa50cxf0Rf8A9WlUHugdtnDyTLidzgxhEwQN+3dVkV3Wv5dUhfr1hd6UaZYdQPLmE2rBzzpa0ud0AuoHC48iPwjur/8Ap7mQdXbq0FwBguG/ptugxfxpvoe8H/pzXrQ/EE0qd/DtUPw5LWMmyOjhqYZTYAN5IkknqeaeUKstBNrfkJXUhoynAy4i6lzUhyGwPKEpOUJQ5GwUlEq02uHiAPmhqXJW5Gwon6kZZSo4KtUbIJ0tA3HicAflK8/1RJXpT9Q8sOIwVSm2Zs4AcyDYHt/C834imQS02ix62RnPgHFL0MKgSUpeqkCEwrLBwvjHU6jSDpE7rYcFm4IAnksNymdQ+i03AUHFrXbHn/Ch/IX+pPyJOey51KmoWULiMoBdqKXwuIIalhipXApb6OdkZiMrYAbKm51lsGysudYp7Hb+EppgaftLm6tLuOgayi1mubvKVw1Y81dsdk4PJRNXJIGy6fzqemFkNo1JwzBJdmBLSndgF0S1S1BIo4ZcUgQOi4ibmyHxJgyEphMTO6lxwnVdJMgcuqruNwr8PUh3qncvB8RJVaoCk8rzsgQb9FVKmKlHwtc/FJ67KJb0WnHZo59jt0VMzGpLjG0lS9es5whRFbDGJTctBxwjSy6lstkEQo6LqWy2hOy2gZNYxxq0CyPEy4tNufoqkAQYK0PJ8EfObR52Vd4pyCph3guaQHjU2eh+hQHl6QbfwqbyIvD2FpIBIHOCZ2EbOUVQplxgAyrLwhRPtPdJabPF4I5N6E77pGVRv3D1cuosvPhF7X8wNipWVFZHhWsZ4QQDsDb5KQJUdKB3OXGlFalQguwHVxBBOALqXA9dciQkYQVGgi6yXjrgVz6xfSY1jHXcRMk7del+91rcJLFUQ8Q4E/ndFMzR5TzHAmm9zHA2JHmmRYvQvE/BLK7i8i4bDSIkTv5nzHMrJs54OxNMnTSc5s20sdt3Jbb82VZrSdLCtYRp1ACd+S2HJsNpoNF9rzH2VV4V4YqBwfUAa0Xgg6j6hW/F19Ihc38jyJ9IjdLMQpTcISLYD7bKDxWNds1IYXHVA665WqzSNTiLBmGXawmuGpaLKTwdcvamuKokFUTea0PGZ2CpURa5BbaFzQHBNH4cjnZHnLeMRtNjN0XBSHswSntaiCO6b06cJ/HsPAAGCPRdSntXILp5M2GnVsAIsFnXGuTangNbJ52Wp0qRhIOyUGSRcruY+HnHM8rdRd4hAOyJh1snGPC/tKToF4t58ljbsO9ri0iCDBCjc4Vhkph2Ni67WwwIMJvQaVKUKFlBvBraK9Uy28qQy3COBEAx1U1Tw8XIt1SlLEgENaQL89j8UU2xJjTQOAcjECpUbMbdP8qycX8OUsbS0VLFt2uHI/dMOEcS7QARpPQiJ7jkVZXukINnQpS9GW4T9PGU3Al2qO0fdPsv4QFKv7SmXAHdm9PuY6q8nDylcPRi6k2x1gbDshu/yj5IzkoQm9QkdPogzIXYlJTJtZOabpRlmaFZXCVyVwlMKclFLknWfCRGIB2SNjJDlrkoHJkH9T/CVY4dUEwtC7mymmMw4c0gkj4/ynTDKLUcAOirIlLozbM8S1jnAHYxG/rZV7FY2XXmFYuI3j2hDS4joYgd7b81G0sAH7rmcbWM42kmNMG4EwQpcZc1wBATDG4LQJ6LuWZyPdm6bj8GfaLDl2HAtCQ4geGsnZKYPGgkJLiDCe0YQOap/wAi/BUsvzKXx3Vgs4Koty5zXKw4FxAGq/dTcSxURmYVS0wkaNVxUtjMOH+aQrYcMbKm+ngUMfalcXfbNKCG0Y3elSS8JpSe5OdS9dl0R+Z4bWIWP8c8PGm81GiRzW3ESoLiDANewgibJumsYH12YXhaamMOwRcIOy7RUcBsCUnmOIAGkdFypcmBLe2IY/FDYEqILgXAXiedrfBExNQzAPzt6pnXxbmxJ572P0VcKI27gisG0w0CQI2MjbcSBHcQrnTfKwfgPiQ06wY42cYALttthyW05fjA/bluueumWXZJlKN2SdNde7olCJ1qkKNfWkxt5zKc4gzbmi06EXMW5kbfFTfbKLpDXFYplJuuo4NaOZMf7TzJ8yZWph9Nwe3qDIssU454gdXxD2g/02ktaAfDYxIHUqT/AEhxrm4t9K+l7C4g7eH7y4KyjFpJ13hsxcuSiLhagEguMM8bhaWt1+gG5PIKpZDx/TeYrN9l0Ilw9eqbfrUxwNAgnS4ODhyBaQWmPifQLNWjwkh20TvuTYfX0TKExXWHoym7UJBsdieac0gOaz/9P+KRUptoVD4mCA4kXHJXqlUbN7eeyi1jK7qH2+xXKrSWkDeOaLTqdx8Ed7JBB2/OipIjMZ4txr6GI0vDYNwW6riYOoGwPkpHhzGteN78wq7+pWAdQruApkMcZDi5tyeTfCJsORmwnZV/KcxdTIIMDz3ncnqrcU0c9LTReIsQA0hUegSH6lJVs3bVME2A33ujUsMIupqGvYj6RLZZjdrqdGL8PZUOq11N0iYUpgc5Bbc+aHEmSGMcCZAS+GqAiIUU3MW64tdT+Fw4cJCGIOYNxQuuY6nLUWtW9m5OzVa5q5fJ4t9C8SuMysxsgptrxG4QUOVgw02hiAQlxWHVRTMG6Eyx2HrAeFfQYV1k7VxYHNQebZsCNI3SWEZUiHg+a7i8M1jS4gE7wbTHQpa6RknTwoGdVdF+s3VLzDHXIPy+yneLccKjzptf3T1CqeJZcSDv2/AklYij66E24gHcW5f7SRrajZoP2S1Wo0CwvyIF0zqH17LAH+XvaHjUA6TEkxE8wb3W78H4lvsm+IEHqWkjfmAJXnWmOer0+itvAmb+zqaXaSy0l7oawXk6efK3MkKVzpWGeiqb522RjCjcHjmFjS0h0gGwiU6mRv8A4UWUA5omfkqrx3nxoUHMbu4ETJm/RT72X3+X3WcfqPhHC52+SWfYz9FAoPOo2JBEGLEXkEHkZWifpDkuqrUr+LweHU606osIm+5O/JUbKcE+vVZSp3c4gTyEmNR7BejMgylmFoMo0xZouebnH3nHuf8AC6SKF3NhEqOCXqU5RRT63SjENxPw+MXRLQQ2oASwuEiYiHA7ggwsBzLL30nmnVaWOYbsIDb9dr+fNenQVVOOeE6WMZrJ9nVaPDUAm3R7eY+aO4BrTD8nxZpVmvHXlZbNgK7qlNrpGw5E+sSs1wPCNVtX+rGhp3/u79vqtBwVINaNMAeZHpdR8rTY8eiwYN5I8UHvt/lOzUgXNlA4DEEG8/Hp3iVIVsT4TMfHb15LQFmNfqhXovrPDahe+m8gtOslhIkiXbNNiCJHhsqF/wAiecAfJWX9RnuOK8DpbpEAFo57HSYcBsD0A33VOc69l0L0QZK4XFaSCLneN/irLl2bw2HG/RUmmQPPn2SgrHccj+XTCF+ZjRU6AbX/AI6ps7BySWndVfC4wx077XP1KmMBmh8I6c1sQOKFK+Ge0zdWPIs60thxUBis6aR7urfn6W9VGuzggWbF7Q1I503Fl7xGODzJsO6bnNWDnAVNbjKrhM9JBPiE2mEh/wAomo1pBMk2ZcyBff6LfiXybgi906gcNQmD+dUFB0q0AQ8R3AlBL/jx9B4SekxTCK6kEbWhqVtYwi6iOiz/AI9zSGFrXRHl/KvuLrAAysb/AFCrMJJFr36KbrWUU4ihYvEy4k9VHOcTtf4pXEVdRjmiyG7WnnvCqREnm0GZ3tYfJNa1fkwenL8ujuc24m/Wb/8AykC8N2J+FkDBgwxfdPMC7S4HVFxJG4GyjW1S7ujuMQErGRunBnEzHhjAANmtGouc4i0w4Ax3gK7nFGOQH3XnzgvPDRrNFMNEiC50yTzIgETvvyA7zreW522owOmbb7C4n+Sue1haXpLPxMG55/kBN8xpCu3S8QI33PqT9kRhBMn3e8yf8I2Jxhm1m9hA+ABupDivCGQ0sNUL6YPi6xA7i1ldQVW8lxDSYi+/4FYableH0IxQBcCTr4gN3ITIZk0mJHqm0BJOCaY27SCj0Ma02DgT2SVZ0z0WMU/MKt9JkAHkYB+PNJh4I8JI/wCr5B8whnuJ8Rjfk77Byj2YkCzp7ifz1XPXsoiUoVNIM2HfdVvjPik4anDHN1Fst1CQRIBiPeidrbpPO82ZTaRrEwSBabi0iZ+XVZdxLmwxBa6TqDYLXDmCQS0g3mAb9bc1WJJ0xpmuO9u/WRDiBqFokblvODvBmCTcpgGopqItR89lYkduN/jCWou5D0O3kkHVOSMH2tA8rImweh46iBttA9FYcnwHh1FzZiQ3eZvt2VYw7ti4c+Uee3Wyn6OYn2wGwLWwOw6nfv6LNjShavTAMTa0TzBN9wkKtUDSLgj6ReI7qUxZbV1w2dLZdA8LWiGgnpy/JVR1HSBq3uIvPKD0O3qmTFoXxlYl3UzB07zz59uSsHBr2DE6qk6W06zjYX00yTB9fVQ2VYQ1q9NkHU4E2FvC0km3aUMwxDTLABAJ59yN/PfzQrvoy67GLswBJMxJJjpJmFxO8Pg2FoMM+Jg79FxJyH4nrHCPc4TyTtcDYQKWqbDM4NcwbLSFhXHuGIrESDPObeh2W4ZpVhhKxHjnEBzzFp/PJCf2Gr9SkvpAG1ymmIaBa5PQcynFd8WEfBN/Zc3b+vwVyA0rYKOYHb7JNmF6u/OiUqajNhceQhc9kQ0fTksYK9wtFvJcYNR7WmVwsFy4yVweSVhQ4Y/SSNwRBvym+3WCPirjkXEP9RmohrYMtE7xBAH9oa1trKkU+qWoVoINrEb359OaVrRk8Nvo5qX3BIZPa+0QpCrWsDEW3/LD7LJGcQO8Aa6ACHO6ueTBIF+9zyA2VtwHEXtYY2HuFi7lqmSGDnA57KFQyiouGUZlofsB3kq7UcWHNkdxPQ9wsypHYEg1OYBkNPQnaZUjg82dScRd45y6w7LQ86C0VTiPjHH06hZXb7J4kS0eB3RzNUy09Z5qDq8YYkj39Nv2i/qSY+Cveb5nQxDSNYHVjxZsfKSqJiMHhqdUanW5xdtjtuq6JjJrgzFY7E16ZFR7KDXAveSfE1pBLAXe8TAFuq1XNM1a1kCJPcAjzus4ocQ0sPSJZLy2zRYNnt1MX+CWpY1z2g1TDyJMHb4H9vbl1QbeBSJnHV9R3+U/GVC57nTKTIJabeA7gzz8h+bqCzHiR1OQ0XbIcIjbn8vkqTnebOruLjadwLCYuY7/ADSTHywuvoVzjP31rOAEAiRcG/NptFvpEKEe6ZPMyZ80HFEKsiZ0iQi+zt0R2FGNx8PuiARAR46I0iFw078x0RMF1EWS1PGQO42KXynKquJqClQYXvO8WDR/c9xs0dytQyHgKjhma6+mtW5m5pt7Mkbjm4/JJVpDzDZXeE8d7PLc1L2kPLaLWvII/wDK7SAJ6ESqu8iHFv7SNUXEExcdJVz4jwrXyxrpabuAnQTJ0/8AaJN+5VUy5zaIxLahtVoPa0xP9SxYOwmRKE17Ybn0mO6WZuwj2Vw3U6rh6umTGn2gdTDv/WAY5woDLjG48KWxeKfV9lqAb7Km2k3SIBa0m5k+8dRkpTCUS4wTDRuRa3bum0UdjEdx6D7rqnMHklPQ2WAmBJQSYNp6ZKTe5dc5JPKm2MQ+e1DpMTt0n6LD+Jw72hLlt+cvGk3i34FifF9qhAH3R8b7DS6KtVqBsnmU2e6RIHmTYn+AnDqYmTJj4BNKtdxcIA8vL85rpOdjfEPMRHf5Js6of9pzVeQT4r7T9U1O0omQGu5ldBm8IjQlNhHVAIabINN0UG8LqVowqx8J9QzN7Ww1zm8rHYWmBtJi5UbK60oYEseWZ05hJk3ENFzpJ3dE77/P42rC8Qt9m0utJdA3MWF+v+e8LOaU8kq6q6AJ/Pz6IOUwp4abTymjiGl9Gpoc732Od4T0gxExf4pjU4QBcXFzRfpPz+aotPGvEQ4gWsFN4fPakQXGZn0iPMINP4NpcMvyXD0IfWc17r6WkeEkDnKrefcQ63e7oLZFtxcW26KJxuZOIAk2Jd68kwqVw9pDjcbH4+6eo59r+SOfZtD47MS4zMkDTPPTEEHr/tRbyg5EJTYAK4osrrkRYwdpujA7hECfZRldXE1BSoML3nps0T7zz+1o6lbTZozIWhcK/pjWraauLLqFKJDGx7cgi0ggimPOT2Vu4V4Hw+Ca2pU01MULmoQSxhJ2pNNgRHvETvEbKcxWYhjCRpkSQ4uLnAub4rEWcYAnoRHaFeT6Lz4/sWwWFw+Fpexw7RTpsBN/GS43JcXXcb+kQq9m2Yg7zzERG88uXyTPNeJBpidJaIMWJ7x177qjY3OnkzqdYzYhrGj5knuSpqWylUkS+bY9zSdhEc9uk8p7KoYlxdqIBgG5gkCTYA9b803xOIc87ufGxeSY/wCoKfYeo4UtBMjVrnYgxtbceavMYc9WhoKbidQOnzE8vT0Uhl1MFwLn6o5ABot2SVHDvqe61xHYJQ0XU/eEdjuqcTnryP4LG2u7k6yChmZhZBLxJ8n9nqQpKq5KOTeoudneiKzYEtKxbjJjWvPN3O3dbhjtIaSfz0WK8ZNd7Rzo0gkwfv5o+P8AYNein1QTafsmjngE32G6cVq0SBN+Z3KaQNtz8gupEGNqnjM3A5Dqivp3k7fm3VLGsL2+Kbkcz+eaYUT1EoCUfltCIDyWCAI7XLgIXAUDALkrSElJgJ1hHAG6ASQwuHCQxdODZO3VYF1H1KnVKgsMzZHY/wCaSe5KUmzJRAJVH3XKTrwjOYneAwBe4DuB6o4LoxfTRTQO8KxVMoLXaT5jyXauEDLReyxmyqObdGo0HPcGMaXucYa1oLnOPQAXJVownDVTEGaTREwS4hrQfM7nsJWk8JcK08ENfvViPFUP7RN2sHJvfcz5BTryJFYh138FHyf9L8Q9w/5FSnh6cNJM63yd2NaLahzMwOpgxq2TYSjhabaNANDWgAuAaHPcBGuo5oALoNyk61W3vA2NwBAIMXsZ+Wyh8zzcMBBfMi5EsA8ob+fTnq3Xs6FCn0SmOrNaDqcWzYySfMgWm3Pss/znPWsJbTvfmAQO4BtJ6xKaZ1xA9x0i5iBvLdoDRsLAd1GVcG+NVTc8jy+CaZ+yd2kNqz31SXHz6D4BM8RRjf0UpRqckni8PIXQkkcteTsi6ZClcqwBr1GsFhzPZReiDCnOFs0bSrDVYHn0KokTpmq5RklOiyGjYLNOPHN9tDfjCtuacYCjSJEOJECDusxxOLdVeXu3Ke2swRhAgiEoKQp63cUm6pZd1/hSb45rjPTI/HVAR17LNONKQOonfkCNlqdXQOiqPFdAVGEAGT2uUF0xkYXi/eJ3+iZ1X+u0bKa4hyx1IybSq9UfPLp+QuuXpz0sDGnzdy2EpInn6IGSknlOJh0uCKV1rCdh6LmlEJxGXGb3RyAgYBK60okIwasYkKN+aSqNSeHqweyeVNMAzKVhGzxMJ5hGEhJe3aFYeGsorViH0qQcyebmBxg8mzqPwBW9ezZvoRyjJ3VQYExM/wCFaMlyPTv2vyi8fFXLhTh72RkjSCDIIuDJsR1uU2z7Alrg2n/AVcxayTbbxFPzmp/UgCTAFufVPso4TdWOqrIgAhoMW6vdB0wJtuTaynsqy32Zc5xa5zouZGmdr7xf4p+2oQHMMC8iBLTEtgzPUCQuPyeVv0dXi8Hzf9HWUmUmaGNaxoBmAAYmSJ3PlzPVNMRndMEkEucQLSS0R8foOvmYrPM8DCW2k/zsdr9pKpeNzh7nQJPQdOvly9FNS2WdJLC25hxC393hF7aiT1iB5d1WMxzMPOhkkuNhbf0+ia4LLRUdqquMf2tt6lTrRSosimwNnnuT5uN06lI5r/kL0hplmXtpnUQHP68h2b/K7m9QRKLSxWo22TLOHplPZyOm2R1GqJun1auNKgH1bpu/Fu2lVaHci+JqguT9tVoADR/lQSXoVTMbp5Zmh/jjJHkkaYQdVtdE9otTJqdDkIJsahXUA8D1zVg/ykwQecpEVAHRNui7X2sQFxnoBa2jmojFFrrDb6KQdSk3MptiXBoMCUGEzPjnKte2w9VluMouY4iF6DzLBat/RUHiTh8FpIF08XnQKnkZiD1J8gihsn8ACe4vAOaYIjfdIO2AHqupdnO+hO3M27lJujl90vpaNzJ6D+VymAdmx3JRAIaegR6QJ9P9pSo0x0H17rtDn3gd1jMKacae5+MSEaoy/SZ/hLeztPPb12SdQwfmiYSJi/58V2kSft0CKGlx8/z7J/hcM2Lujfz7IGGtQtBvdWHh/Q8Ee2NADmTAHeZEKKp4RvUHr1P8qZwGU0Hs8VdtKbDUDpPnFxfshXoaPZrmWZk6nh6dMvbXeWj+q12thbsDqN5gbQNkliHfuJN+vL0VZ4da6lT9m8gxIDmO1tIBsWmYI6bJ3mmO3JiIvPfsNgVzXbrr6OiJmexzisa7SQNugv5g3+SrOZ55vJmNvFBE7+aY5jnZcdFNpqOdDW2dYm0U6YNz3+SvPBXALacYjGgOqmCyibtp93/3P7bDz2fx+J0JflUlOy3JK+K8bw6nT3kzLt/d1XjumGMwHsKhb028lrmZVGsJM2WR8R5oH4l5Gwgei6fxqUcdW6YsyvATHF4kuTapip2XJlTaWhUCmGxemybZjjpEJDFWTB62BU4wj3rjGyuEpxSpk7BHDNhCxPcJThs9UrTwAjxEpBzjSMe80/AhMlnZJ6+gY4HSmQJG6euq6gmmJsFn2GH8AXEGsJC4lwfT1qNI2TYMkkyYGyCC40dx11KJd15Jm2kXHU7YTCCCwBnXaTMDnuofMKI2iST+WQQQGRSeIsoBnqfl5lUDG4TSTvE/EoIK/iZPyIaOaAbAko7Wf3cuXLytugguggGLtVogeUIlIfOT/C6gsYUJJFuXMdeZCLTwjiZgnr9vt6oILGRJ4XJ3ESR/tA5aDJeSRNo9fwIIIaM0SOE4bovYXMxtKnV/bSrO0NqdhVJhruXitMXCY4Zk6Z8x+ckEErbDiZaaOPLG3m3LnHqm+GwuJx9U08MwuG7nGWtYDzc64H1PIIIJPHCdD3bSJ/BU6WWV2hw11iPfI25QwftHzV/wuJdiANEid0EF1z08OJtvtiuJ4dJb4rrKuO+GW0fG0R1QQRa1BXso4cnDalkEFBlUNqz5TWoEEFgMSDLqWFMiEEEyJWx1VqDrsLqKxL9ZtsgggwaFpghEqtJQQWQqfYpSAgIIIJh2j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7975" y="-1676400"/>
            <a:ext cx="52387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4334">
            <a:off x="-383675" y="906414"/>
            <a:ext cx="7025405" cy="4707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349573"/>
            <a:ext cx="7438053" cy="2704745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71F0F53-C3FB-429F-82F3-65A3DBB57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9816" y="3896886"/>
            <a:ext cx="2079592" cy="22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315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DC75C0-744B-4B3E-9E41-D1648FD6D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9778" t="74549"/>
          <a:stretch/>
        </p:blipFill>
        <p:spPr>
          <a:xfrm>
            <a:off x="4079776" y="3799500"/>
            <a:ext cx="1149921" cy="1745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115204"/>
            <a:ext cx="10266802" cy="3733380"/>
          </a:xfrm>
          <a:prstGeom prst="rect">
            <a:avLst/>
          </a:prstGeom>
        </p:spPr>
      </p:pic>
      <p:pic>
        <p:nvPicPr>
          <p:cNvPr id="4" name="Picture 4" descr="http://www.gifs.cc/home/home-flash-animated-button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709" y="171899"/>
            <a:ext cx="857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81413C-2FFD-4D29-9811-FCF692C68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4840"/>
          <a:stretch/>
        </p:blipFill>
        <p:spPr>
          <a:xfrm>
            <a:off x="-21839" y="404664"/>
            <a:ext cx="5686425" cy="515446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8C0A224-0436-4336-AE37-9BA0FDBD4661}"/>
              </a:ext>
            </a:extLst>
          </p:cNvPr>
          <p:cNvSpPr/>
          <p:nvPr/>
        </p:nvSpPr>
        <p:spPr>
          <a:xfrm>
            <a:off x="7363623" y="3768411"/>
            <a:ext cx="216024" cy="2055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9E3CB6-7CB5-4372-A8FE-CB7EB9883176}"/>
              </a:ext>
            </a:extLst>
          </p:cNvPr>
          <p:cNvSpPr/>
          <p:nvPr/>
        </p:nvSpPr>
        <p:spPr>
          <a:xfrm>
            <a:off x="8551121" y="3810043"/>
            <a:ext cx="216024" cy="2055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FD709B-0952-45B3-890B-4684F93389B3}"/>
              </a:ext>
            </a:extLst>
          </p:cNvPr>
          <p:cNvSpPr/>
          <p:nvPr/>
        </p:nvSpPr>
        <p:spPr>
          <a:xfrm>
            <a:off x="9837298" y="3805193"/>
            <a:ext cx="216024" cy="2055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5530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Sarah Lee</cp:lastModifiedBy>
  <cp:revision>28</cp:revision>
  <dcterms:created xsi:type="dcterms:W3CDTF">2015-07-29T11:57:41Z</dcterms:created>
  <dcterms:modified xsi:type="dcterms:W3CDTF">2021-02-15T13:33:08Z</dcterms:modified>
</cp:coreProperties>
</file>