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3.wav" ContentType="audio/wav"/>
  <Override PartName="/ppt/media/audio4.wav" ContentType="audio/wav"/>
  <Override PartName="/ppt/media/audio5.wav" ContentType="audio/wav"/>
  <Override PartName="/ppt/media/audio6.wav" ContentType="audio/wav"/>
  <Override PartName="/ppt/media/audio7.wav" ContentType="audio/wav"/>
  <Override PartName="/ppt/media/audio8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5" r:id="rId2"/>
    <p:sldId id="266" r:id="rId3"/>
    <p:sldId id="278" r:id="rId4"/>
    <p:sldId id="279" r:id="rId5"/>
    <p:sldId id="280" r:id="rId6"/>
    <p:sldId id="273" r:id="rId7"/>
    <p:sldId id="276" r:id="rId8"/>
    <p:sldId id="281" r:id="rId9"/>
    <p:sldId id="274" r:id="rId10"/>
    <p:sldId id="271" r:id="rId11"/>
    <p:sldId id="275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ster Phonics Regular" panose="02000000000000000000" pitchFamily="50" charset="0"/>
      <p:regular r:id="rId17"/>
    </p:embeddedFont>
    <p:embeddedFont>
      <p:font typeface="Mulish Regular Roman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A81C"/>
    <a:srgbClr val="00FF00"/>
    <a:srgbClr val="A779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4"/>
    <p:restoredTop sz="94694"/>
  </p:normalViewPr>
  <p:slideViewPr>
    <p:cSldViewPr>
      <p:cViewPr varScale="1">
        <p:scale>
          <a:sx n="77" d="100"/>
          <a:sy n="77" d="100"/>
        </p:scale>
        <p:origin x="156" y="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585E-4B76-4E90-BAFA-0568920C4647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95F8-D0A8-4ADF-8BD6-E02D5C7E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26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585E-4B76-4E90-BAFA-0568920C4647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95F8-D0A8-4ADF-8BD6-E02D5C7E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1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585E-4B76-4E90-BAFA-0568920C4647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95F8-D0A8-4ADF-8BD6-E02D5C7E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38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585E-4B76-4E90-BAFA-0568920C4647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95F8-D0A8-4ADF-8BD6-E02D5C7E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585E-4B76-4E90-BAFA-0568920C4647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95F8-D0A8-4ADF-8BD6-E02D5C7E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7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585E-4B76-4E90-BAFA-0568920C4647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95F8-D0A8-4ADF-8BD6-E02D5C7E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98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585E-4B76-4E90-BAFA-0568920C4647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95F8-D0A8-4ADF-8BD6-E02D5C7E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3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585E-4B76-4E90-BAFA-0568920C4647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95F8-D0A8-4ADF-8BD6-E02D5C7E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51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585E-4B76-4E90-BAFA-0568920C4647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95F8-D0A8-4ADF-8BD6-E02D5C7E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34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585E-4B76-4E90-BAFA-0568920C4647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95F8-D0A8-4ADF-8BD6-E02D5C7E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587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2585E-4B76-4E90-BAFA-0568920C4647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695F8-D0A8-4ADF-8BD6-E02D5C7E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99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2585E-4B76-4E90-BAFA-0568920C4647}" type="datetimeFigureOut">
              <a:rPr lang="en-GB" smtClean="0"/>
              <a:t>25/05/2022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695F8-D0A8-4ADF-8BD6-E02D5C7EDE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77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audio" Target="../media/audio2.wav"/><Relationship Id="rId21" Type="http://schemas.openxmlformats.org/officeDocument/2006/relationships/image" Target="../media/image13.png"/><Relationship Id="rId7" Type="http://schemas.openxmlformats.org/officeDocument/2006/relationships/audio" Target="../media/audio6.wav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audio" Target="../media/audio1.wav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image" Target="../media/image3.png"/><Relationship Id="rId5" Type="http://schemas.openxmlformats.org/officeDocument/2006/relationships/audio" Target="../media/audio4.wav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19" Type="http://schemas.openxmlformats.org/officeDocument/2006/relationships/image" Target="../media/image11.png"/><Relationship Id="rId4" Type="http://schemas.openxmlformats.org/officeDocument/2006/relationships/audio" Target="../media/audio3.wav"/><Relationship Id="rId9" Type="http://schemas.openxmlformats.org/officeDocument/2006/relationships/image" Target="../media/image1.emf"/><Relationship Id="rId14" Type="http://schemas.openxmlformats.org/officeDocument/2006/relationships/image" Target="../media/image6.png"/><Relationship Id="rId22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12" Type="http://schemas.openxmlformats.org/officeDocument/2006/relationships/image" Target="../media/image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14.emf"/><Relationship Id="rId5" Type="http://schemas.openxmlformats.org/officeDocument/2006/relationships/image" Target="../media/image45.png"/><Relationship Id="rId10" Type="http://schemas.openxmlformats.org/officeDocument/2006/relationships/image" Target="../media/image13.png"/><Relationship Id="rId4" Type="http://schemas.openxmlformats.org/officeDocument/2006/relationships/image" Target="../media/image41.png"/><Relationship Id="rId9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12" Type="http://schemas.openxmlformats.org/officeDocument/2006/relationships/image" Target="../media/image14.e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13.png"/><Relationship Id="rId5" Type="http://schemas.openxmlformats.org/officeDocument/2006/relationships/image" Target="../media/image47.png"/><Relationship Id="rId10" Type="http://schemas.openxmlformats.org/officeDocument/2006/relationships/image" Target="../media/image1.emf"/><Relationship Id="rId4" Type="http://schemas.openxmlformats.org/officeDocument/2006/relationships/image" Target="../media/image41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image" Target="../media/image27.png"/><Relationship Id="rId16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5" Type="http://schemas.openxmlformats.org/officeDocument/2006/relationships/image" Target="../media/image13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22.png"/><Relationship Id="rId1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6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.emf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9.png"/><Relationship Id="rId7" Type="http://schemas.openxmlformats.org/officeDocument/2006/relationships/image" Target="../media/image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png"/><Relationship Id="rId4" Type="http://schemas.openxmlformats.org/officeDocument/2006/relationships/image" Target="../media/image1.emf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12" Type="http://schemas.openxmlformats.org/officeDocument/2006/relationships/image" Target="../media/image2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14.emf"/><Relationship Id="rId5" Type="http://schemas.openxmlformats.org/officeDocument/2006/relationships/image" Target="../media/image42.png"/><Relationship Id="rId10" Type="http://schemas.openxmlformats.org/officeDocument/2006/relationships/image" Target="../media/image13.png"/><Relationship Id="rId4" Type="http://schemas.openxmlformats.org/officeDocument/2006/relationships/image" Target="../media/image41.png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7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DEB0640-5736-7947-9F08-9AF1C62F90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0992" y="5614723"/>
            <a:ext cx="12212992" cy="1298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74" y="542528"/>
            <a:ext cx="5788979" cy="4798645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999656" y="4394663"/>
            <a:ext cx="6572418" cy="106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/>
            <a:r>
              <a:rPr lang="en-GB" sz="7200" dirty="0">
                <a:latin typeface="Monster Phonics Regular" panose="02000000000000000000" pitchFamily="2" charset="0"/>
                <a:ea typeface="Times New Roman"/>
                <a:cs typeface="Monster Phonics Regular" panose="02000000000000000000" pitchFamily="2" charset="0"/>
              </a:rPr>
              <a:t>Green </a:t>
            </a:r>
            <a:r>
              <a:rPr lang="en-GB" sz="7200" dirty="0" err="1">
                <a:latin typeface="Monster Phonics Regular" panose="02000000000000000000" pitchFamily="2" charset="0"/>
                <a:ea typeface="Times New Roman"/>
                <a:cs typeface="Monster Phonics Regular" panose="02000000000000000000" pitchFamily="2" charset="0"/>
              </a:rPr>
              <a:t>Froggy</a:t>
            </a:r>
            <a:endParaRPr lang="en-GB" sz="1200" dirty="0">
              <a:latin typeface="Monster Phonics Regular" panose="02000000000000000000" pitchFamily="2" charset="0"/>
              <a:ea typeface="Times New Roman"/>
              <a:cs typeface="Monster Phonics Regular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817" y="2652617"/>
            <a:ext cx="1236683" cy="1165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-32534"/>
            <a:ext cx="1688885" cy="15918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984" y="1759384"/>
            <a:ext cx="1008649" cy="6949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143" y="406509"/>
            <a:ext cx="975458" cy="6720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926" y="3818274"/>
            <a:ext cx="1160673" cy="5783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74" y="1817285"/>
            <a:ext cx="1035573" cy="5160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2" y="825921"/>
            <a:ext cx="1171032" cy="58355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696" y="3595415"/>
            <a:ext cx="953951" cy="82091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785" y="685275"/>
            <a:ext cx="1082294" cy="93136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72" y="2801686"/>
            <a:ext cx="1154861" cy="599398"/>
          </a:xfrm>
          <a:prstGeom prst="rect">
            <a:avLst/>
          </a:prstGeom>
        </p:spPr>
      </p:pic>
      <p:pic>
        <p:nvPicPr>
          <p:cNvPr id="15" name="Picture 14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66DAD39D-2B22-0143-ADC0-E20BC3CBD1A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978071" y="5745707"/>
            <a:ext cx="1892300" cy="698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B22AFEE-7F59-544C-A4CE-BD01F884B0DF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251121" y="6453336"/>
            <a:ext cx="1346200" cy="1524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732D870-1479-1642-9E16-854204240F54}"/>
              </a:ext>
            </a:extLst>
          </p:cNvPr>
          <p:cNvSpPr/>
          <p:nvPr/>
        </p:nvSpPr>
        <p:spPr>
          <a:xfrm>
            <a:off x="1" y="255893"/>
            <a:ext cx="1603776" cy="576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Year 2, Term 1, </a:t>
            </a:r>
            <a:r>
              <a:rPr lang="en-US" sz="1200" dirty="0" err="1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ey</a:t>
            </a:r>
            <a:endParaRPr lang="en-US" sz="1200" dirty="0">
              <a:solidFill>
                <a:schemeClr val="bg1"/>
              </a:solidFill>
              <a:latin typeface="Mulish Regular Roman" pitchFamily="2" charset="77"/>
              <a:cs typeface="Monster Phonics Regular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0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en_Frogg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7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EE425E31-49CA-D447-193A-CF8086D442F6}"/>
              </a:ext>
            </a:extLst>
          </p:cNvPr>
          <p:cNvSpPr txBox="1"/>
          <p:nvPr/>
        </p:nvSpPr>
        <p:spPr>
          <a:xfrm>
            <a:off x="-1077873" y="324741"/>
            <a:ext cx="871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THAN ONE Machine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201295"/>
            <a:ext cx="12191999" cy="171211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33" y="4251883"/>
            <a:ext cx="5921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21838" y="3675589"/>
            <a:ext cx="2810875" cy="1675829"/>
            <a:chOff x="-205246" y="3717297"/>
            <a:chExt cx="2810875" cy="1675829"/>
          </a:xfrm>
        </p:grpSpPr>
        <p:sp>
          <p:nvSpPr>
            <p:cNvPr id="15" name="Rectangle 14"/>
            <p:cNvSpPr/>
            <p:nvPr/>
          </p:nvSpPr>
          <p:spPr>
            <a:xfrm>
              <a:off x="-205246" y="4377463"/>
              <a:ext cx="2810875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000" b="1" dirty="0">
                  <a:ln w="11430">
                    <a:solidFill>
                      <a:prstClr val="black"/>
                    </a:solidFill>
                  </a:ln>
                  <a:solidFill>
                    <a:prstClr val="black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donk</a:t>
              </a:r>
              <a:r>
                <a:rPr lang="en-US" sz="6000" b="1" dirty="0">
                  <a:ln w="11430">
                    <a:solidFill>
                      <a:srgbClr val="00FF00"/>
                    </a:solidFill>
                  </a:ln>
                  <a:solidFill>
                    <a:srgbClr val="00FF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ey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44" y="3717297"/>
              <a:ext cx="1535375" cy="122800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4370252" y="3699910"/>
            <a:ext cx="3167879" cy="1716975"/>
            <a:chOff x="2846251" y="3699909"/>
            <a:chExt cx="3167879" cy="1716975"/>
          </a:xfrm>
        </p:grpSpPr>
        <p:grpSp>
          <p:nvGrpSpPr>
            <p:cNvPr id="6" name="Group 5"/>
            <p:cNvGrpSpPr/>
            <p:nvPr/>
          </p:nvGrpSpPr>
          <p:grpSpPr>
            <a:xfrm>
              <a:off x="2846251" y="3699909"/>
              <a:ext cx="3167879" cy="1716975"/>
              <a:chOff x="2846251" y="3699909"/>
              <a:chExt cx="3167879" cy="171697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846251" y="4401221"/>
                <a:ext cx="3167879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6000" b="1" dirty="0">
                    <a:ln w="1143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donk</a:t>
                </a:r>
                <a:r>
                  <a:rPr lang="en-US" sz="6000" b="1" dirty="0">
                    <a:ln w="11430">
                      <a:solidFill>
                        <a:srgbClr val="00FF00"/>
                      </a:solidFill>
                    </a:ln>
                    <a:solidFill>
                      <a:srgbClr val="00FF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ey</a:t>
                </a:r>
                <a:r>
                  <a:rPr lang="en-US" sz="6000" b="1" dirty="0">
                    <a:ln w="11430">
                      <a:solidFill>
                        <a:srgbClr val="BEA71C"/>
                      </a:solidFill>
                    </a:ln>
                    <a:solidFill>
                      <a:srgbClr val="BEA71C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s</a:t>
                </a: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4341" y="3717297"/>
                <a:ext cx="1330918" cy="1064475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9041" y="3699909"/>
                <a:ext cx="1280977" cy="1024532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9593" y="4435940"/>
              <a:ext cx="318327" cy="36791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663" y="302866"/>
            <a:ext cx="4855203" cy="50207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FF2CAA-A39B-D64F-A37A-E0BD1D4390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0992" y="5614723"/>
            <a:ext cx="12212992" cy="1298689"/>
          </a:xfrm>
          <a:prstGeom prst="rect">
            <a:avLst/>
          </a:prstGeom>
        </p:spPr>
      </p:pic>
      <p:pic>
        <p:nvPicPr>
          <p:cNvPr id="17" name="Picture 16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3A3F5C17-8C10-BE45-978D-9353C0D69D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8071" y="5745707"/>
            <a:ext cx="1892300" cy="6985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3FCF82-31FF-8141-A15F-6FB5099E93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1121" y="6453336"/>
            <a:ext cx="1346200" cy="152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BA50553-89B4-DA44-8893-6BA952769CC8}"/>
              </a:ext>
            </a:extLst>
          </p:cNvPr>
          <p:cNvSpPr/>
          <p:nvPr/>
        </p:nvSpPr>
        <p:spPr>
          <a:xfrm>
            <a:off x="1" y="255893"/>
            <a:ext cx="1603776" cy="576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Year 2, Term 1, </a:t>
            </a:r>
            <a:r>
              <a:rPr lang="en-US" sz="1200" dirty="0" err="1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ey</a:t>
            </a:r>
            <a:endParaRPr lang="en-US" sz="1200" dirty="0">
              <a:solidFill>
                <a:schemeClr val="bg1"/>
              </a:solidFill>
              <a:latin typeface="Mulish Regular Roman" pitchFamily="2" charset="77"/>
              <a:cs typeface="Monster Phonics Regular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07C2535-95CA-691B-B3E9-3F055EC87E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980" y="4546102"/>
            <a:ext cx="3096344" cy="27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0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35312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wing Machine 1-SoundBible.com-18844743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36997 0.0034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wing Machine 1-SoundBible.com-18844743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een_Frogg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7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201296"/>
            <a:ext cx="12192000" cy="17121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33" y="4251883"/>
            <a:ext cx="5921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368282" y="3901939"/>
            <a:ext cx="3167879" cy="1537355"/>
            <a:chOff x="2844281" y="3901938"/>
            <a:chExt cx="3167879" cy="1537355"/>
          </a:xfrm>
        </p:grpSpPr>
        <p:grpSp>
          <p:nvGrpSpPr>
            <p:cNvPr id="6" name="Group 5"/>
            <p:cNvGrpSpPr/>
            <p:nvPr/>
          </p:nvGrpSpPr>
          <p:grpSpPr>
            <a:xfrm>
              <a:off x="2844281" y="3901938"/>
              <a:ext cx="3167879" cy="1537355"/>
              <a:chOff x="2844281" y="3901938"/>
              <a:chExt cx="3167879" cy="153735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844281" y="4331297"/>
                <a:ext cx="3167879" cy="11079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6600" b="1" dirty="0">
                    <a:ln w="1143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</a:t>
                </a:r>
                <a:r>
                  <a:rPr lang="en-US" sz="6600" b="1" dirty="0">
                    <a:ln w="11430">
                      <a:solidFill>
                        <a:srgbClr val="BEA81C"/>
                      </a:solidFill>
                    </a:ln>
                    <a:solidFill>
                      <a:srgbClr val="BEA81C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o</a:t>
                </a:r>
                <a:r>
                  <a:rPr lang="en-US" sz="6600" b="1" dirty="0">
                    <a:ln w="1143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n</a:t>
                </a:r>
                <a:r>
                  <a:rPr lang="en-US" sz="6600" b="1" dirty="0">
                    <a:ln w="11430">
                      <a:solidFill>
                        <a:srgbClr val="00FF00"/>
                      </a:solidFill>
                    </a:ln>
                    <a:solidFill>
                      <a:srgbClr val="00FF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ey</a:t>
                </a: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4341" y="3927203"/>
                <a:ext cx="1330918" cy="64466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9041" y="3901938"/>
                <a:ext cx="1280977" cy="620473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563" y="4424279"/>
              <a:ext cx="318327" cy="36791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759845" y="3883226"/>
            <a:ext cx="2810875" cy="1479845"/>
            <a:chOff x="-1" y="3959448"/>
            <a:chExt cx="2810875" cy="1479845"/>
          </a:xfrm>
        </p:grpSpPr>
        <p:grpSp>
          <p:nvGrpSpPr>
            <p:cNvPr id="9" name="Group 8"/>
            <p:cNvGrpSpPr/>
            <p:nvPr/>
          </p:nvGrpSpPr>
          <p:grpSpPr>
            <a:xfrm>
              <a:off x="-1" y="3959448"/>
              <a:ext cx="2810875" cy="1479845"/>
              <a:chOff x="-1" y="3959448"/>
              <a:chExt cx="2810875" cy="1479845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1" y="4331297"/>
                <a:ext cx="2810875" cy="11079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6600" b="1" dirty="0">
                    <a:ln w="1143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</a:t>
                </a:r>
                <a:r>
                  <a:rPr lang="en-US" sz="6600" b="1" dirty="0">
                    <a:ln w="11430">
                      <a:solidFill>
                        <a:srgbClr val="BEA81C"/>
                      </a:solidFill>
                    </a:ln>
                    <a:solidFill>
                      <a:srgbClr val="BEA81C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o</a:t>
                </a:r>
                <a:r>
                  <a:rPr lang="en-US" sz="6600" b="1" dirty="0">
                    <a:ln w="1143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n</a:t>
                </a:r>
                <a:r>
                  <a:rPr lang="en-US" sz="6600" b="1" dirty="0">
                    <a:ln w="11430">
                      <a:solidFill>
                        <a:srgbClr val="00FF00"/>
                      </a:solidFill>
                    </a:ln>
                    <a:solidFill>
                      <a:srgbClr val="00FF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ey</a:t>
                </a: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4844" y="3959448"/>
                <a:ext cx="1535375" cy="743697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204" y="4424279"/>
              <a:ext cx="318327" cy="36791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89283" y="305047"/>
            <a:ext cx="4781636" cy="49446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320E61C-49C6-F64F-9FAA-44DF734B99B0}"/>
              </a:ext>
            </a:extLst>
          </p:cNvPr>
          <p:cNvSpPr txBox="1"/>
          <p:nvPr/>
        </p:nvSpPr>
        <p:spPr>
          <a:xfrm>
            <a:off x="-1104800" y="320838"/>
            <a:ext cx="871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THAN ONE Machine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48786CF-CCF2-1A4B-8B76-C4B48377BB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0992" y="5614723"/>
            <a:ext cx="12212992" cy="1298689"/>
          </a:xfrm>
          <a:prstGeom prst="rect">
            <a:avLst/>
          </a:prstGeom>
        </p:spPr>
      </p:pic>
      <p:pic>
        <p:nvPicPr>
          <p:cNvPr id="20" name="Picture 19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C095AA90-3DB2-A741-A14C-F17C77CC72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78071" y="5745707"/>
            <a:ext cx="1892300" cy="6985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E106C49-76CD-0241-8C8B-48C793C3C08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51121" y="6453336"/>
            <a:ext cx="1346200" cy="1524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2D68E36-FD78-0448-8F28-046C87F46D1B}"/>
              </a:ext>
            </a:extLst>
          </p:cNvPr>
          <p:cNvSpPr/>
          <p:nvPr/>
        </p:nvSpPr>
        <p:spPr>
          <a:xfrm>
            <a:off x="1" y="255893"/>
            <a:ext cx="1603776" cy="576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Year 2, Term 1, </a:t>
            </a:r>
            <a:r>
              <a:rPr lang="en-US" sz="1200" dirty="0" err="1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ey</a:t>
            </a:r>
            <a:endParaRPr lang="en-US" sz="1200" dirty="0">
              <a:solidFill>
                <a:schemeClr val="bg1"/>
              </a:solidFill>
              <a:latin typeface="Mulish Regular Roman" pitchFamily="2" charset="77"/>
              <a:cs typeface="Monster Phonics Regular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09F36ED-F7C4-0EEA-7B27-CD723DD3A04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823" y="4575897"/>
            <a:ext cx="3096344" cy="27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0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7407E-6 L 0.33855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-1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wing Machine 1-SoundBible.com-18844743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L 0.38177 -0.00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0" y="-2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wing Machine 1-SoundBible.com-18844743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een_Frogg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7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391" y="1384918"/>
            <a:ext cx="3232920" cy="12409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846508"/>
            <a:ext cx="3269842" cy="1255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896" y="2861907"/>
            <a:ext cx="3216498" cy="1234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09" y="2870239"/>
            <a:ext cx="3146199" cy="12077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52" y="439643"/>
            <a:ext cx="676531" cy="6279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47" y="467722"/>
            <a:ext cx="676531" cy="6279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46" y="439644"/>
            <a:ext cx="682728" cy="6336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01" y="443078"/>
            <a:ext cx="682728" cy="6336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72816" y="520065"/>
            <a:ext cx="312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Click on a m</a:t>
            </a:r>
            <a:r>
              <a:rPr lang="en-GB" sz="2800" dirty="0">
                <a:ln>
                  <a:solidFill>
                    <a:srgbClr val="BEA81C"/>
                  </a:solidFill>
                </a:ln>
                <a:solidFill>
                  <a:srgbClr val="BEA81C"/>
                </a:solidFill>
              </a:rPr>
              <a:t>o</a:t>
            </a:r>
            <a:r>
              <a:rPr lang="en-GB" sz="2800" dirty="0"/>
              <a:t>nk</a:t>
            </a:r>
            <a:r>
              <a:rPr lang="en-GB" sz="28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rPr>
              <a:t>ey </a:t>
            </a:r>
            <a:r>
              <a:rPr lang="en-GB" sz="2800" dirty="0"/>
              <a:t>!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96" y="439643"/>
            <a:ext cx="676531" cy="6279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45" y="4317552"/>
            <a:ext cx="3146199" cy="1207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96" y="346244"/>
            <a:ext cx="318327" cy="3679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699368" y="2555702"/>
            <a:ext cx="1769110" cy="1708785"/>
            <a:chOff x="2219476" y="2619614"/>
            <a:chExt cx="1769110" cy="1708785"/>
          </a:xfrm>
        </p:grpSpPr>
        <p:pic>
          <p:nvPicPr>
            <p:cNvPr id="16" name="Picture 15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9476" y="2619614"/>
              <a:ext cx="1769110" cy="170878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457" y="3102895"/>
              <a:ext cx="662859" cy="31268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372199" y="1130557"/>
            <a:ext cx="1769110" cy="1708785"/>
            <a:chOff x="6212061" y="1342073"/>
            <a:chExt cx="1769110" cy="1708785"/>
          </a:xfrm>
        </p:grpSpPr>
        <p:pic>
          <p:nvPicPr>
            <p:cNvPr id="17" name="Picture 16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061" y="1342073"/>
              <a:ext cx="1769110" cy="170878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349" y="1817025"/>
              <a:ext cx="662859" cy="31268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024562" y="2555702"/>
            <a:ext cx="1769110" cy="1708785"/>
            <a:chOff x="2248679" y="5149215"/>
            <a:chExt cx="1769110" cy="1708785"/>
          </a:xfrm>
        </p:grpSpPr>
        <p:pic>
          <p:nvPicPr>
            <p:cNvPr id="4" name="Picture 3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8679" y="5149215"/>
              <a:ext cx="1769110" cy="170878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207" y="5623064"/>
              <a:ext cx="662859" cy="31268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6211426" y="2587376"/>
            <a:ext cx="1769110" cy="1708785"/>
            <a:chOff x="6885456" y="2996147"/>
            <a:chExt cx="1769110" cy="1708785"/>
          </a:xfrm>
        </p:grpSpPr>
        <p:pic>
          <p:nvPicPr>
            <p:cNvPr id="15" name="Picture 14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456" y="2996147"/>
              <a:ext cx="1769110" cy="170878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208" y="3473402"/>
              <a:ext cx="662859" cy="31268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6036539" y="4001620"/>
            <a:ext cx="1769110" cy="1708785"/>
            <a:chOff x="6669316" y="4925016"/>
            <a:chExt cx="1769110" cy="1708785"/>
          </a:xfrm>
        </p:grpSpPr>
        <p:pic>
          <p:nvPicPr>
            <p:cNvPr id="22" name="Picture 21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316" y="4925016"/>
              <a:ext cx="1769110" cy="170878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1" y="5386553"/>
              <a:ext cx="662859" cy="312688"/>
            </a:xfrm>
            <a:prstGeom prst="rect">
              <a:avLst/>
            </a:prstGeom>
          </p:spPr>
        </p:pic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43F63F8D-00D9-BD49-B5A5-C8B271663A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0992" y="5614723"/>
            <a:ext cx="12212992" cy="1298689"/>
          </a:xfrm>
          <a:prstGeom prst="rect">
            <a:avLst/>
          </a:prstGeom>
        </p:spPr>
      </p:pic>
      <p:pic>
        <p:nvPicPr>
          <p:cNvPr id="31" name="Picture 30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FF345FF7-8227-0345-A0B5-DBB9FA91428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78071" y="5745707"/>
            <a:ext cx="1892300" cy="6985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B3FEAC5-5AF7-2241-8B67-E78FD6A5EA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51121" y="6453336"/>
            <a:ext cx="1346200" cy="1524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FAB96AB-A26C-4E4D-97AB-EC032D6D5458}"/>
              </a:ext>
            </a:extLst>
          </p:cNvPr>
          <p:cNvSpPr/>
          <p:nvPr/>
        </p:nvSpPr>
        <p:spPr>
          <a:xfrm>
            <a:off x="1" y="255893"/>
            <a:ext cx="1603776" cy="576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Year 2, Term 1, </a:t>
            </a:r>
            <a:r>
              <a:rPr lang="en-US" sz="1200" dirty="0" err="1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ey</a:t>
            </a:r>
            <a:endParaRPr lang="en-US" sz="1200" dirty="0">
              <a:solidFill>
                <a:schemeClr val="bg1"/>
              </a:solidFill>
              <a:latin typeface="Mulish Regular Roman" pitchFamily="2" charset="77"/>
              <a:cs typeface="Monster Phonics Regular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69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7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72" y="3747826"/>
            <a:ext cx="3232920" cy="12409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212" y="1982690"/>
            <a:ext cx="3269842" cy="12551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56" y="1983967"/>
            <a:ext cx="3216498" cy="12346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600" y="1982690"/>
            <a:ext cx="3146199" cy="12077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552" y="439643"/>
            <a:ext cx="676531" cy="6279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647" y="467722"/>
            <a:ext cx="676531" cy="62790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546" y="439644"/>
            <a:ext cx="682728" cy="6336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01" y="443078"/>
            <a:ext cx="682728" cy="6336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096" y="439643"/>
            <a:ext cx="676531" cy="62790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050" y="3774351"/>
            <a:ext cx="3146197" cy="120770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762508" y="1722318"/>
            <a:ext cx="1769110" cy="1708785"/>
            <a:chOff x="2219476" y="2619614"/>
            <a:chExt cx="1769110" cy="1708785"/>
          </a:xfrm>
        </p:grpSpPr>
        <p:pic>
          <p:nvPicPr>
            <p:cNvPr id="16" name="Picture 15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9476" y="2619614"/>
              <a:ext cx="1769110" cy="170878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457" y="3102895"/>
              <a:ext cx="662859" cy="312688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3750398" y="3457326"/>
            <a:ext cx="1769110" cy="1708785"/>
            <a:chOff x="6212061" y="1342073"/>
            <a:chExt cx="1769110" cy="1708785"/>
          </a:xfrm>
        </p:grpSpPr>
        <p:pic>
          <p:nvPicPr>
            <p:cNvPr id="17" name="Picture 16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2061" y="1342073"/>
              <a:ext cx="1769110" cy="1708785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9349" y="1817025"/>
              <a:ext cx="662859" cy="312688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123256" y="1664060"/>
            <a:ext cx="1769110" cy="1708785"/>
            <a:chOff x="2248679" y="5149215"/>
            <a:chExt cx="1769110" cy="1708785"/>
          </a:xfrm>
        </p:grpSpPr>
        <p:pic>
          <p:nvPicPr>
            <p:cNvPr id="4" name="Picture 3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8679" y="5149215"/>
              <a:ext cx="1769110" cy="170878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207" y="5623064"/>
              <a:ext cx="662859" cy="312688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129022" y="1725899"/>
            <a:ext cx="1769110" cy="1708785"/>
            <a:chOff x="6885456" y="2996147"/>
            <a:chExt cx="1769110" cy="1708785"/>
          </a:xfrm>
        </p:grpSpPr>
        <p:pic>
          <p:nvPicPr>
            <p:cNvPr id="15" name="Picture 14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456" y="2996147"/>
              <a:ext cx="1769110" cy="1708785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2208" y="3473402"/>
              <a:ext cx="662859" cy="31268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7273657" y="3513932"/>
            <a:ext cx="1769110" cy="1708785"/>
            <a:chOff x="6669316" y="4925016"/>
            <a:chExt cx="1769110" cy="1708785"/>
          </a:xfrm>
        </p:grpSpPr>
        <p:pic>
          <p:nvPicPr>
            <p:cNvPr id="22" name="Picture 21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9316" y="4925016"/>
              <a:ext cx="1769110" cy="170878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2641" y="5386553"/>
              <a:ext cx="662859" cy="312688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D1111BC-7C4D-F146-B756-F61DDEE10F98}"/>
              </a:ext>
            </a:extLst>
          </p:cNvPr>
          <p:cNvSpPr txBox="1"/>
          <p:nvPr/>
        </p:nvSpPr>
        <p:spPr>
          <a:xfrm>
            <a:off x="8472816" y="520065"/>
            <a:ext cx="3124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Click on a m</a:t>
            </a:r>
            <a:r>
              <a:rPr lang="en-GB" sz="2800" dirty="0">
                <a:ln>
                  <a:solidFill>
                    <a:srgbClr val="BEA81C"/>
                  </a:solidFill>
                </a:ln>
                <a:solidFill>
                  <a:srgbClr val="BEA81C"/>
                </a:solidFill>
              </a:rPr>
              <a:t>o</a:t>
            </a:r>
            <a:r>
              <a:rPr lang="en-GB" sz="2800" dirty="0"/>
              <a:t>nk</a:t>
            </a:r>
            <a:r>
              <a:rPr lang="en-GB" sz="28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</a:rPr>
              <a:t>ey </a:t>
            </a:r>
            <a:r>
              <a:rPr lang="en-GB" sz="2800" dirty="0"/>
              <a:t>!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67D9DB0-E3D7-1240-A97B-09E2EEDE61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896" y="346244"/>
            <a:ext cx="318327" cy="3679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DC8283F-9DB0-2E45-9058-080CC3DA7B3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0992" y="5614723"/>
            <a:ext cx="12212992" cy="1298689"/>
          </a:xfrm>
          <a:prstGeom prst="rect">
            <a:avLst/>
          </a:prstGeom>
        </p:spPr>
      </p:pic>
      <p:pic>
        <p:nvPicPr>
          <p:cNvPr id="33" name="Picture 32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22E641A6-3264-8A41-95FF-A7A8A757EFE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978071" y="5745707"/>
            <a:ext cx="1892300" cy="698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AFEE3D4-1E6C-784A-A08D-8CCBDD307B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51121" y="6453336"/>
            <a:ext cx="1346200" cy="1524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35258D67-57ED-A547-8AAA-28F3404D863E}"/>
              </a:ext>
            </a:extLst>
          </p:cNvPr>
          <p:cNvSpPr/>
          <p:nvPr/>
        </p:nvSpPr>
        <p:spPr>
          <a:xfrm>
            <a:off x="1" y="255893"/>
            <a:ext cx="1603776" cy="576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Year 2, Term 1, </a:t>
            </a:r>
            <a:r>
              <a:rPr lang="en-US" sz="1200" dirty="0" err="1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ey</a:t>
            </a:r>
            <a:endParaRPr lang="en-US" sz="1200" dirty="0">
              <a:solidFill>
                <a:schemeClr val="bg1"/>
              </a:solidFill>
              <a:latin typeface="Mulish Regular Roman" pitchFamily="2" charset="77"/>
              <a:cs typeface="Monster Phonics Regular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7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799466C-600E-1639-05E2-0F9A1F80E2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738" y="1812285"/>
            <a:ext cx="3219483" cy="3429000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5510553" y="298871"/>
            <a:ext cx="4140460" cy="1879418"/>
          </a:xfrm>
          <a:prstGeom prst="wedgeEllipseCallout">
            <a:avLst>
              <a:gd name="adj1" fmla="val 17249"/>
              <a:gd name="adj2" fmla="val 680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72570" y="630508"/>
            <a:ext cx="381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Monster Phonics Regular" panose="02000000000000000000" pitchFamily="2" charset="0"/>
                <a:cs typeface="Monster Phonics Regular" panose="02000000000000000000" pitchFamily="2" charset="0"/>
              </a:rPr>
              <a:t>Hello!</a:t>
            </a:r>
          </a:p>
          <a:p>
            <a:pPr algn="ctr"/>
            <a:r>
              <a:rPr lang="en-GB" sz="3200" dirty="0">
                <a:latin typeface="Monster Phonics Regular" panose="02000000000000000000" pitchFamily="2" charset="0"/>
                <a:cs typeface="Monster Phonics Regular" panose="02000000000000000000" pitchFamily="2" charset="0"/>
              </a:rPr>
              <a:t>My name is Harv</a:t>
            </a:r>
            <a:r>
              <a:rPr lang="en-GB" sz="32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Monster Phonics Regular" panose="02000000000000000000" pitchFamily="2" charset="0"/>
                <a:cs typeface="Monster Phonics Regular" panose="02000000000000000000" pitchFamily="2" charset="0"/>
              </a:rPr>
              <a:t>ey</a:t>
            </a:r>
            <a:endParaRPr lang="en-GB" sz="3200" dirty="0">
              <a:latin typeface="Monster Phonics Regular" panose="02000000000000000000" pitchFamily="2" charset="0"/>
              <a:cs typeface="Monster Phonics Regular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47D05-8E35-3844-93B5-EBABED3ED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92" y="5614723"/>
            <a:ext cx="12212992" cy="1298689"/>
          </a:xfrm>
          <a:prstGeom prst="rect">
            <a:avLst/>
          </a:prstGeom>
        </p:spPr>
      </p:pic>
      <p:pic>
        <p:nvPicPr>
          <p:cNvPr id="6" name="Picture 5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CA7C4AA3-D1A0-F843-9726-CECF3D2D9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071" y="5745707"/>
            <a:ext cx="1892300" cy="69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D83196-6574-CB47-BA72-F5F45C297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121" y="6453336"/>
            <a:ext cx="1346200" cy="152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7A8BC2-CC6D-5043-A79F-E2EB7EB58EA4}"/>
              </a:ext>
            </a:extLst>
          </p:cNvPr>
          <p:cNvSpPr/>
          <p:nvPr/>
        </p:nvSpPr>
        <p:spPr>
          <a:xfrm>
            <a:off x="1" y="255893"/>
            <a:ext cx="1603776" cy="576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Year 2, Term 1, </a:t>
            </a:r>
            <a:r>
              <a:rPr lang="en-US" sz="1200" dirty="0" err="1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ey</a:t>
            </a:r>
            <a:endParaRPr lang="en-US" sz="1200" dirty="0">
              <a:solidFill>
                <a:schemeClr val="bg1"/>
              </a:solidFill>
              <a:latin typeface="Mulish Regular Roman" pitchFamily="2" charset="77"/>
              <a:cs typeface="Monster Phonics Regular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428151-1503-536B-3F99-4B09998ECB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29" y="2708920"/>
            <a:ext cx="5788979" cy="4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6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7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FB2ABD07-C3C5-0345-9F12-D8323EF947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t="5153" r="5232"/>
          <a:stretch/>
        </p:blipFill>
        <p:spPr>
          <a:xfrm>
            <a:off x="-168695" y="-24185"/>
            <a:ext cx="12360696" cy="6513133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4151784" y="37415"/>
            <a:ext cx="4140460" cy="1879418"/>
          </a:xfrm>
          <a:prstGeom prst="wedgeEllipseCallout">
            <a:avLst>
              <a:gd name="adj1" fmla="val 17249"/>
              <a:gd name="adj2" fmla="val 6805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313801" y="369052"/>
            <a:ext cx="381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Monster Phonics Regular" panose="02000000000000000000" pitchFamily="2" charset="0"/>
                <a:cs typeface="Monster Phonics Regular" panose="02000000000000000000" pitchFamily="2" charset="0"/>
              </a:rPr>
              <a:t>I want to take M</a:t>
            </a:r>
            <a:r>
              <a:rPr lang="en-GB" sz="3200" dirty="0">
                <a:ln>
                  <a:solidFill>
                    <a:srgbClr val="BEA81C"/>
                  </a:solidFill>
                </a:ln>
                <a:solidFill>
                  <a:srgbClr val="BEA81C"/>
                </a:solidFill>
                <a:latin typeface="Monster Phonics Regular" panose="02000000000000000000" pitchFamily="2" charset="0"/>
                <a:cs typeface="Monster Phonics Regular" panose="02000000000000000000" pitchFamily="2" charset="0"/>
              </a:rPr>
              <a:t>o</a:t>
            </a:r>
            <a:r>
              <a:rPr lang="en-GB" sz="3200" dirty="0">
                <a:latin typeface="Monster Phonics Regular" panose="02000000000000000000" pitchFamily="2" charset="0"/>
                <a:cs typeface="Monster Phonics Regular" panose="02000000000000000000" pitchFamily="2" charset="0"/>
              </a:rPr>
              <a:t>nk</a:t>
            </a:r>
            <a:r>
              <a:rPr lang="en-GB" sz="32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latin typeface="Monster Phonics Regular" panose="02000000000000000000" pitchFamily="2" charset="0"/>
                <a:cs typeface="Monster Phonics Regular" panose="02000000000000000000" pitchFamily="2" charset="0"/>
              </a:rPr>
              <a:t>ey</a:t>
            </a:r>
            <a:r>
              <a:rPr lang="en-GB" sz="3200" dirty="0">
                <a:latin typeface="Monster Phonics Regular" panose="02000000000000000000" pitchFamily="2" charset="0"/>
                <a:cs typeface="Monster Phonics Regular" panose="02000000000000000000" pitchFamily="2" charset="0"/>
              </a:rPr>
              <a:t> Boo to school!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47D05-8E35-3844-93B5-EBABED3ED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92" y="5614723"/>
            <a:ext cx="12212992" cy="1298689"/>
          </a:xfrm>
          <a:prstGeom prst="rect">
            <a:avLst/>
          </a:prstGeom>
        </p:spPr>
      </p:pic>
      <p:pic>
        <p:nvPicPr>
          <p:cNvPr id="6" name="Picture 5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CA7C4AA3-D1A0-F843-9726-CECF3D2D9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071" y="5745707"/>
            <a:ext cx="1892300" cy="69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D83196-6574-CB47-BA72-F5F45C297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121" y="6453336"/>
            <a:ext cx="1346200" cy="152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7A8BC2-CC6D-5043-A79F-E2EB7EB58EA4}"/>
              </a:ext>
            </a:extLst>
          </p:cNvPr>
          <p:cNvSpPr/>
          <p:nvPr/>
        </p:nvSpPr>
        <p:spPr>
          <a:xfrm>
            <a:off x="1" y="255893"/>
            <a:ext cx="1603776" cy="576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Year 2, Term 1, </a:t>
            </a:r>
            <a:r>
              <a:rPr lang="en-US" sz="1200" dirty="0" err="1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ey</a:t>
            </a:r>
            <a:endParaRPr lang="en-US" sz="1200" dirty="0">
              <a:solidFill>
                <a:schemeClr val="bg1"/>
              </a:solidFill>
              <a:latin typeface="Mulish Regular Roman" pitchFamily="2" charset="77"/>
              <a:cs typeface="Monster Phonics Regular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5F509E-BA48-50BD-DC9E-155087AF7A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801094"/>
            <a:ext cx="318327" cy="36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89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7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44611" y="310582"/>
            <a:ext cx="4715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cs typeface="Monster Phonics Regular" panose="02000000000000000000" pitchFamily="50" charset="0"/>
              </a:rPr>
              <a:t>M</a:t>
            </a:r>
            <a:r>
              <a:rPr lang="en-GB" sz="4000" dirty="0">
                <a:ln>
                  <a:solidFill>
                    <a:srgbClr val="BEA81C"/>
                  </a:solidFill>
                </a:ln>
                <a:solidFill>
                  <a:srgbClr val="BEA81C"/>
                </a:solidFill>
                <a:cs typeface="Monster Phonics Regular" panose="02000000000000000000" pitchFamily="50" charset="0"/>
              </a:rPr>
              <a:t>o</a:t>
            </a:r>
            <a:r>
              <a:rPr lang="en-GB" sz="4000" dirty="0">
                <a:cs typeface="Monster Phonics Regular" panose="02000000000000000000" pitchFamily="50" charset="0"/>
              </a:rPr>
              <a:t>nk</a:t>
            </a:r>
            <a:r>
              <a:rPr lang="en-GB" sz="4000" dirty="0">
                <a:ln>
                  <a:solidFill>
                    <a:srgbClr val="00FF00"/>
                  </a:solidFill>
                </a:ln>
                <a:solidFill>
                  <a:srgbClr val="00FF00"/>
                </a:solidFill>
                <a:cs typeface="Monster Phonics Regular" panose="02000000000000000000" pitchFamily="50" charset="0"/>
              </a:rPr>
              <a:t>ey </a:t>
            </a:r>
            <a:r>
              <a:rPr lang="en-GB" sz="4000" dirty="0">
                <a:cs typeface="Monster Phonics Regular" panose="02000000000000000000" pitchFamily="50" charset="0"/>
              </a:rPr>
              <a:t>Boo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336" y="284369"/>
            <a:ext cx="79208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</a:rPr>
              <a:t>Watch the Video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-43361"/>
            <a:ext cx="612475" cy="707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39BCD8-92A3-B642-BAF6-5F9685BB4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92" y="5614723"/>
            <a:ext cx="12212992" cy="1298689"/>
          </a:xfrm>
          <a:prstGeom prst="rect">
            <a:avLst/>
          </a:prstGeom>
        </p:spPr>
      </p:pic>
      <p:pic>
        <p:nvPicPr>
          <p:cNvPr id="6" name="Picture 5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8711136D-3D1C-6747-925E-1B7150483D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071" y="5745707"/>
            <a:ext cx="1892300" cy="698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B8D01B-0298-C042-9FA5-65FB784E5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121" y="6453336"/>
            <a:ext cx="1346200" cy="152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995C35-7E5A-FC4E-AB14-6C0DEAAFE9ED}"/>
              </a:ext>
            </a:extLst>
          </p:cNvPr>
          <p:cNvSpPr/>
          <p:nvPr/>
        </p:nvSpPr>
        <p:spPr>
          <a:xfrm>
            <a:off x="1" y="255893"/>
            <a:ext cx="1603776" cy="576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Year 2, Term 1, </a:t>
            </a:r>
            <a:r>
              <a:rPr lang="en-US" sz="1200" dirty="0" err="1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ey</a:t>
            </a:r>
            <a:endParaRPr lang="en-US" sz="1200" dirty="0">
              <a:solidFill>
                <a:schemeClr val="bg1"/>
              </a:solidFill>
              <a:latin typeface="Mulish Regular Roman" pitchFamily="2" charset="77"/>
              <a:cs typeface="Monster Phonics Regular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0" name="Picture 9" descr="Shape&#10;&#10;Description automatically generated">
            <a:extLst>
              <a:ext uri="{FF2B5EF4-FFF2-40B4-BE49-F238E27FC236}">
                <a16:creationId xmlns:a16="http://schemas.microsoft.com/office/drawing/2014/main" id="{09365B58-ECB6-8549-880C-14FC66D585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910677"/>
            <a:ext cx="3404636" cy="4536678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894F532A-BB30-D72D-605A-B4CE4473C6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378" y="1776409"/>
            <a:ext cx="5262466" cy="3115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AA4ECD-E86E-CC7D-055E-5B98C54C8E76}"/>
              </a:ext>
            </a:extLst>
          </p:cNvPr>
          <p:cNvSpPr txBox="1"/>
          <p:nvPr/>
        </p:nvSpPr>
        <p:spPr>
          <a:xfrm>
            <a:off x="4506716" y="4884091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Return to monsterphonics.com</a:t>
            </a:r>
          </a:p>
        </p:txBody>
      </p:sp>
    </p:spTree>
    <p:extLst>
      <p:ext uri="{BB962C8B-B14F-4D97-AF65-F5344CB8AC3E}">
        <p14:creationId xmlns:p14="http://schemas.microsoft.com/office/powerpoint/2010/main" val="2664250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7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550DE3-4246-1242-A61A-9B39EDE47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992" y="5614723"/>
            <a:ext cx="12212992" cy="1298689"/>
          </a:xfrm>
          <a:prstGeom prst="rect">
            <a:avLst/>
          </a:prstGeom>
        </p:spPr>
      </p:pic>
      <p:pic>
        <p:nvPicPr>
          <p:cNvPr id="7" name="Picture 6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F14AD4F6-9796-3448-85E3-3750127C0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071" y="5745707"/>
            <a:ext cx="1892300" cy="698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28608-60CF-814F-A745-9E095A765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121" y="6453336"/>
            <a:ext cx="1346200" cy="152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3885A6-4E39-944B-8803-833D7D0DCA0B}"/>
              </a:ext>
            </a:extLst>
          </p:cNvPr>
          <p:cNvSpPr/>
          <p:nvPr/>
        </p:nvSpPr>
        <p:spPr>
          <a:xfrm>
            <a:off x="1" y="255893"/>
            <a:ext cx="1603776" cy="576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Year 2, Term 1, </a:t>
            </a:r>
            <a:r>
              <a:rPr lang="en-US" sz="1200" dirty="0" err="1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ey</a:t>
            </a:r>
            <a:endParaRPr lang="en-US" sz="1200" dirty="0">
              <a:solidFill>
                <a:schemeClr val="bg1"/>
              </a:solidFill>
              <a:latin typeface="Mulish Regular Roman" pitchFamily="2" charset="77"/>
              <a:cs typeface="Monster Phonics Regular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511057B-AA19-D049-95F8-F76130E419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565" y="1020822"/>
            <a:ext cx="3096344" cy="2787427"/>
          </a:xfrm>
          <a:prstGeom prst="rect">
            <a:avLst/>
          </a:prstGeom>
        </p:spPr>
      </p:pic>
      <p:pic>
        <p:nvPicPr>
          <p:cNvPr id="3" name="Picture 2" descr="Graphical user interface, calendar&#10;&#10;Description automatically generated">
            <a:extLst>
              <a:ext uri="{FF2B5EF4-FFF2-40B4-BE49-F238E27FC236}">
                <a16:creationId xmlns:a16="http://schemas.microsoft.com/office/drawing/2014/main" id="{AA89A87D-3630-4971-5129-C733D5E5AA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010">
            <a:off x="1159777" y="1143417"/>
            <a:ext cx="3544092" cy="5013176"/>
          </a:xfrm>
          <a:prstGeom prst="rect">
            <a:avLst/>
          </a:prstGeom>
        </p:spPr>
      </p:pic>
      <p:pic>
        <p:nvPicPr>
          <p:cNvPr id="5" name="Picture 4" descr="A cartoon of a cat&#10;&#10;Description automatically generated with low confidence">
            <a:extLst>
              <a:ext uri="{FF2B5EF4-FFF2-40B4-BE49-F238E27FC236}">
                <a16:creationId xmlns:a16="http://schemas.microsoft.com/office/drawing/2014/main" id="{E22045EA-6B04-EFB0-A977-D96D7D7495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47924">
            <a:off x="5111380" y="826191"/>
            <a:ext cx="3487854" cy="4933627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203ABFA-BDE7-7413-A40A-A3ACED12AE98}"/>
              </a:ext>
            </a:extLst>
          </p:cNvPr>
          <p:cNvSpPr/>
          <p:nvPr/>
        </p:nvSpPr>
        <p:spPr>
          <a:xfrm>
            <a:off x="10190316" y="2414536"/>
            <a:ext cx="1940879" cy="1080120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8630EF-41CC-FF05-3EE4-445B6080DF99}"/>
              </a:ext>
            </a:extLst>
          </p:cNvPr>
          <p:cNvSpPr txBox="1"/>
          <p:nvPr/>
        </p:nvSpPr>
        <p:spPr>
          <a:xfrm>
            <a:off x="10260299" y="2769930"/>
            <a:ext cx="288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learn more…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2590F8-8F4D-046F-7924-8208A79997A6}"/>
              </a:ext>
            </a:extLst>
          </p:cNvPr>
          <p:cNvSpPr/>
          <p:nvPr/>
        </p:nvSpPr>
        <p:spPr>
          <a:xfrm>
            <a:off x="-384720" y="149357"/>
            <a:ext cx="792088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</a:rPr>
              <a:t>Print out activity</a:t>
            </a:r>
          </a:p>
        </p:txBody>
      </p:sp>
    </p:spTree>
    <p:extLst>
      <p:ext uri="{BB962C8B-B14F-4D97-AF65-F5344CB8AC3E}">
        <p14:creationId xmlns:p14="http://schemas.microsoft.com/office/powerpoint/2010/main" val="33953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reen_Frogg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7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6403836-C1AE-5637-BD83-657E62FD6577}"/>
              </a:ext>
            </a:extLst>
          </p:cNvPr>
          <p:cNvSpPr txBox="1"/>
          <p:nvPr/>
        </p:nvSpPr>
        <p:spPr>
          <a:xfrm>
            <a:off x="-1149824" y="319501"/>
            <a:ext cx="871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THAN ONE Machine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-20991" y="5201296"/>
            <a:ext cx="12212992" cy="17121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0176" y="255893"/>
            <a:ext cx="4752638" cy="49146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85BFFF-350C-4245-B5D9-00C7A13E1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992" y="5614723"/>
            <a:ext cx="12212992" cy="1298689"/>
          </a:xfrm>
          <a:prstGeom prst="rect">
            <a:avLst/>
          </a:prstGeom>
        </p:spPr>
      </p:pic>
      <p:pic>
        <p:nvPicPr>
          <p:cNvPr id="22" name="Picture 21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A2FAEF2A-CAA5-384D-9A24-24375E327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8071" y="5745707"/>
            <a:ext cx="1892300" cy="698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41AFE3-D6C3-B34A-A17F-7758B4C208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51121" y="6453336"/>
            <a:ext cx="1346200" cy="152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694A64-BD77-8D44-9D60-9D0EB3F4E44C}"/>
              </a:ext>
            </a:extLst>
          </p:cNvPr>
          <p:cNvSpPr/>
          <p:nvPr/>
        </p:nvSpPr>
        <p:spPr>
          <a:xfrm>
            <a:off x="1" y="255893"/>
            <a:ext cx="1603776" cy="576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Year 2, Term 1, </a:t>
            </a:r>
            <a:r>
              <a:rPr lang="en-US" sz="1200" dirty="0" err="1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ey</a:t>
            </a:r>
            <a:endParaRPr lang="en-US" sz="1200" dirty="0">
              <a:solidFill>
                <a:schemeClr val="bg1"/>
              </a:solidFill>
              <a:latin typeface="Mulish Regular Roman" pitchFamily="2" charset="77"/>
              <a:cs typeface="Monster Phonics Regular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86A3A87-F2E3-6AD8-5DB2-FE5CC64BF1E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89" y="2908362"/>
            <a:ext cx="4032448" cy="36301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6AFF-FE9D-C91D-DAF9-D3C8B3891D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19" y="1720526"/>
            <a:ext cx="1688885" cy="15918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58F097-9935-5747-AF85-7488BBE6986A}"/>
              </a:ext>
            </a:extLst>
          </p:cNvPr>
          <p:cNvSpPr txBox="1"/>
          <p:nvPr/>
        </p:nvSpPr>
        <p:spPr>
          <a:xfrm>
            <a:off x="7452624" y="1425123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latin typeface="+mj-lt"/>
              </a:rPr>
              <a:t>+s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EE4F3DA0-8786-7CC1-9D6C-D23A9CCFCBF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70" y="2095131"/>
            <a:ext cx="4480948" cy="309703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EA0882A-1AFE-3B64-F88A-CB83A35F78D7}"/>
              </a:ext>
            </a:extLst>
          </p:cNvPr>
          <p:cNvSpPr txBox="1"/>
          <p:nvPr/>
        </p:nvSpPr>
        <p:spPr>
          <a:xfrm>
            <a:off x="7452624" y="1406199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BEA81C"/>
                </a:solidFill>
                <a:latin typeface="+mj-lt"/>
              </a:rPr>
              <a:t>+s</a:t>
            </a:r>
          </a:p>
        </p:txBody>
      </p:sp>
    </p:spTree>
    <p:extLst>
      <p:ext uri="{BB962C8B-B14F-4D97-AF65-F5344CB8AC3E}">
        <p14:creationId xmlns:p14="http://schemas.microsoft.com/office/powerpoint/2010/main" val="4291359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7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6403836-C1AE-5637-BD83-657E62FD6577}"/>
              </a:ext>
            </a:extLst>
          </p:cNvPr>
          <p:cNvSpPr txBox="1"/>
          <p:nvPr/>
        </p:nvSpPr>
        <p:spPr>
          <a:xfrm>
            <a:off x="-1149824" y="319501"/>
            <a:ext cx="871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THAN ONE Machine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-20991" y="5201296"/>
            <a:ext cx="12212992" cy="17121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033" y="4251883"/>
            <a:ext cx="59213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60957" y="3592852"/>
            <a:ext cx="2810875" cy="1703732"/>
            <a:chOff x="-763044" y="3592852"/>
            <a:chExt cx="2810875" cy="1703732"/>
          </a:xfrm>
        </p:grpSpPr>
        <p:grpSp>
          <p:nvGrpSpPr>
            <p:cNvPr id="9" name="Group 8"/>
            <p:cNvGrpSpPr/>
            <p:nvPr/>
          </p:nvGrpSpPr>
          <p:grpSpPr>
            <a:xfrm>
              <a:off x="-763044" y="3592852"/>
              <a:ext cx="2810875" cy="1703732"/>
              <a:chOff x="-763044" y="3592852"/>
              <a:chExt cx="2810875" cy="170373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-763044" y="4280921"/>
                <a:ext cx="2810875" cy="101566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6000" b="1" dirty="0">
                    <a:ln w="1143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m</a:t>
                </a:r>
                <a:r>
                  <a:rPr lang="en-US" sz="6000" b="1" dirty="0">
                    <a:ln w="11430">
                      <a:solidFill>
                        <a:srgbClr val="BEA81C"/>
                      </a:solidFill>
                    </a:ln>
                    <a:solidFill>
                      <a:srgbClr val="BEA81C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o</a:t>
                </a:r>
                <a:r>
                  <a:rPr lang="en-US" sz="6000" b="1" dirty="0">
                    <a:ln w="1143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nk</a:t>
                </a:r>
                <a:r>
                  <a:rPr lang="en-US" sz="6000" b="1" dirty="0">
                    <a:ln w="11430">
                      <a:solidFill>
                        <a:srgbClr val="00FF00"/>
                      </a:solidFill>
                    </a:ln>
                    <a:solidFill>
                      <a:srgbClr val="00FF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ey</a:t>
                </a:r>
              </a:p>
            </p:txBody>
          </p:sp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9663" y="3592852"/>
                <a:ext cx="880082" cy="1173444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150" y="4443292"/>
              <a:ext cx="318327" cy="36791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368282" y="3666706"/>
            <a:ext cx="3167879" cy="1680254"/>
            <a:chOff x="2844281" y="3666706"/>
            <a:chExt cx="3167879" cy="1680254"/>
          </a:xfrm>
        </p:grpSpPr>
        <p:grpSp>
          <p:nvGrpSpPr>
            <p:cNvPr id="3" name="Group 2"/>
            <p:cNvGrpSpPr/>
            <p:nvPr/>
          </p:nvGrpSpPr>
          <p:grpSpPr>
            <a:xfrm>
              <a:off x="2844281" y="3666706"/>
              <a:ext cx="3167879" cy="1680254"/>
              <a:chOff x="2844281" y="3666706"/>
              <a:chExt cx="3167879" cy="168025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844281" y="3666706"/>
                <a:ext cx="3167879" cy="1680254"/>
                <a:chOff x="2844281" y="3666706"/>
                <a:chExt cx="3167879" cy="1680254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2844281" y="4331297"/>
                  <a:ext cx="3167879" cy="1015663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  <a:scene3d>
                    <a:camera prst="orthographicFront"/>
                    <a:lightRig rig="flat" dir="tl">
                      <a:rot lat="0" lon="0" rev="6600000"/>
                    </a:lightRig>
                  </a:scene3d>
                  <a:sp3d extrusionH="25400" contourW="8890">
                    <a:bevelT w="38100" h="31750"/>
                    <a:contourClr>
                      <a:schemeClr val="accent2">
                        <a:shade val="7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en-US" sz="6000" b="1" dirty="0">
                      <a:ln w="11430"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m</a:t>
                  </a:r>
                  <a:r>
                    <a:rPr lang="en-US" sz="6000" b="1" dirty="0">
                      <a:ln w="11430">
                        <a:solidFill>
                          <a:srgbClr val="BEA81C"/>
                        </a:solidFill>
                      </a:ln>
                      <a:solidFill>
                        <a:srgbClr val="BEA81C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o</a:t>
                  </a:r>
                  <a:r>
                    <a:rPr lang="en-US" sz="6000" b="1" dirty="0">
                      <a:ln w="11430">
                        <a:solidFill>
                          <a:prstClr val="black"/>
                        </a:solidFill>
                      </a:ln>
                      <a:solidFill>
                        <a:prstClr val="black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nk</a:t>
                  </a:r>
                  <a:r>
                    <a:rPr lang="en-US" sz="6000" b="1" dirty="0">
                      <a:ln w="11430">
                        <a:solidFill>
                          <a:srgbClr val="00FF00"/>
                        </a:solidFill>
                      </a:ln>
                      <a:solidFill>
                        <a:srgbClr val="00FF0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ey</a:t>
                  </a:r>
                  <a:r>
                    <a:rPr lang="en-US" sz="6000" b="1" dirty="0">
                      <a:ln w="11430">
                        <a:solidFill>
                          <a:srgbClr val="BEA71C"/>
                        </a:solidFill>
                      </a:ln>
                      <a:solidFill>
                        <a:srgbClr val="BEA71C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</a:rPr>
                    <a:t>s</a:t>
                  </a:r>
                </a:p>
              </p:txBody>
            </p:sp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3653467" y="3677773"/>
                  <a:ext cx="824692" cy="1099591"/>
                </a:xfrm>
                <a:prstGeom prst="rect">
                  <a:avLst/>
                </a:prstGeom>
              </p:spPr>
            </p:pic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316740" y="3666706"/>
                  <a:ext cx="824692" cy="1099590"/>
                </a:xfrm>
                <a:prstGeom prst="rect">
                  <a:avLst/>
                </a:prstGeom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49593" y="4435940"/>
                <a:ext cx="318327" cy="367916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176" y="4446447"/>
              <a:ext cx="318327" cy="367916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1575" y="345560"/>
            <a:ext cx="4752638" cy="49146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F85BFFF-350C-4245-B5D9-00C7A13E1A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0992" y="5614723"/>
            <a:ext cx="12212992" cy="1298689"/>
          </a:xfrm>
          <a:prstGeom prst="rect">
            <a:avLst/>
          </a:prstGeom>
        </p:spPr>
      </p:pic>
      <p:pic>
        <p:nvPicPr>
          <p:cNvPr id="22" name="Picture 21" descr="A picture containing room, clock&#10;&#10;Description automatically generated">
            <a:extLst>
              <a:ext uri="{FF2B5EF4-FFF2-40B4-BE49-F238E27FC236}">
                <a16:creationId xmlns:a16="http://schemas.microsoft.com/office/drawing/2014/main" id="{A2FAEF2A-CAA5-384D-9A24-24375E3270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8071" y="5745707"/>
            <a:ext cx="1892300" cy="6985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41AFE3-D6C3-B34A-A17F-7758B4C2086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1121" y="6453336"/>
            <a:ext cx="1346200" cy="1524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2694A64-BD77-8D44-9D60-9D0EB3F4E44C}"/>
              </a:ext>
            </a:extLst>
          </p:cNvPr>
          <p:cNvSpPr/>
          <p:nvPr/>
        </p:nvSpPr>
        <p:spPr>
          <a:xfrm>
            <a:off x="1" y="255893"/>
            <a:ext cx="1603776" cy="576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Year 2, Term 1, </a:t>
            </a:r>
            <a:r>
              <a:rPr lang="en-US" sz="1200" dirty="0" err="1">
                <a:solidFill>
                  <a:schemeClr val="bg1"/>
                </a:solidFill>
                <a:latin typeface="Mulish Regular Roman" pitchFamily="2" charset="77"/>
                <a:cs typeface="Monster Phonics Regular" panose="02000000000000000000" pitchFamily="2" charset="0"/>
              </a:rPr>
              <a:t>ey</a:t>
            </a:r>
            <a:endParaRPr lang="en-US" sz="1200" dirty="0">
              <a:solidFill>
                <a:schemeClr val="bg1"/>
              </a:solidFill>
              <a:latin typeface="Mulish Regular Roman" pitchFamily="2" charset="77"/>
              <a:cs typeface="Monster Phonics Regular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86A3A87-F2E3-6AD8-5DB2-FE5CC64BF1E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034" y="4590939"/>
            <a:ext cx="3096344" cy="27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96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3306 -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23" y="-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wing Machine 1-SoundBible.com-18844743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3543 0.004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ewing Machine 1-SoundBible.com-18844743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reen_Frogg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5675</TotalTime>
  <Words>152</Words>
  <Application>Microsoft Office PowerPoint</Application>
  <PresentationFormat>Widescreen</PresentationFormat>
  <Paragraphs>35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Monster Phonics Regular</vt:lpstr>
      <vt:lpstr>Arial</vt:lpstr>
      <vt:lpstr>Mulish Regular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I was a sailor I’d swim in the sea to the beach. If I was a sailor I’d swim all day long.</dc:title>
  <dc:creator>Default User</dc:creator>
  <cp:lastModifiedBy>Sarah Lee</cp:lastModifiedBy>
  <cp:revision>53</cp:revision>
  <dcterms:created xsi:type="dcterms:W3CDTF">2014-01-08T06:27:52Z</dcterms:created>
  <dcterms:modified xsi:type="dcterms:W3CDTF">2022-05-25T11:43:32Z</dcterms:modified>
</cp:coreProperties>
</file>